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1579" r:id="rId3"/>
    <p:sldId id="1580" r:id="rId4"/>
    <p:sldId id="851" r:id="rId5"/>
    <p:sldId id="1586" r:id="rId6"/>
    <p:sldId id="1560" r:id="rId7"/>
    <p:sldId id="1361" r:id="rId8"/>
    <p:sldId id="1571" r:id="rId9"/>
    <p:sldId id="1570" r:id="rId10"/>
    <p:sldId id="1513" r:id="rId11"/>
    <p:sldId id="1583" r:id="rId12"/>
    <p:sldId id="1572" r:id="rId13"/>
    <p:sldId id="1550" r:id="rId14"/>
    <p:sldId id="1551" r:id="rId15"/>
    <p:sldId id="1552" r:id="rId16"/>
    <p:sldId id="1553" r:id="rId17"/>
    <p:sldId id="1554" r:id="rId18"/>
    <p:sldId id="1555" r:id="rId19"/>
    <p:sldId id="1556" r:id="rId20"/>
    <p:sldId id="1557" r:id="rId21"/>
    <p:sldId id="1558" r:id="rId22"/>
    <p:sldId id="1585" r:id="rId23"/>
    <p:sldId id="1325" r:id="rId24"/>
    <p:sldId id="1515" r:id="rId25"/>
    <p:sldId id="1516" r:id="rId26"/>
    <p:sldId id="1517" r:id="rId27"/>
    <p:sldId id="1518" r:id="rId28"/>
    <p:sldId id="1519" r:id="rId29"/>
    <p:sldId id="1520" r:id="rId30"/>
    <p:sldId id="1521" r:id="rId31"/>
    <p:sldId id="1522" r:id="rId32"/>
    <p:sldId id="1523" r:id="rId33"/>
    <p:sldId id="1524" r:id="rId34"/>
    <p:sldId id="1525" r:id="rId35"/>
    <p:sldId id="1526" r:id="rId36"/>
    <p:sldId id="1527" r:id="rId37"/>
    <p:sldId id="1566" r:id="rId38"/>
    <p:sldId id="1528" r:id="rId39"/>
    <p:sldId id="1530" r:id="rId40"/>
    <p:sldId id="1531" r:id="rId41"/>
    <p:sldId id="1532" r:id="rId42"/>
    <p:sldId id="1534" r:id="rId43"/>
    <p:sldId id="1588" r:id="rId44"/>
    <p:sldId id="1589" r:id="rId45"/>
    <p:sldId id="1591" r:id="rId46"/>
    <p:sldId id="1581" r:id="rId47"/>
    <p:sldId id="1593" r:id="rId48"/>
    <p:sldId id="1567" r:id="rId49"/>
    <p:sldId id="1562" r:id="rId50"/>
    <p:sldId id="1563" r:id="rId51"/>
    <p:sldId id="1564" r:id="rId52"/>
    <p:sldId id="1565" r:id="rId53"/>
    <p:sldId id="1582" r:id="rId54"/>
    <p:sldId id="1594" r:id="rId5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6B45DD4-22B0-4D75-B940-F4390B9A2FDC}">
          <p14:sldIdLst>
            <p14:sldId id="256"/>
          </p14:sldIdLst>
        </p14:section>
        <p14:section name="Întroduction" id="{7E04FA95-9216-4DDB-8763-1F987E59AC10}">
          <p14:sldIdLst>
            <p14:sldId id="1579"/>
            <p14:sldId id="1580"/>
            <p14:sldId id="851"/>
            <p14:sldId id="1586"/>
            <p14:sldId id="1560"/>
            <p14:sldId id="1361"/>
            <p14:sldId id="1571"/>
            <p14:sldId id="1570"/>
            <p14:sldId id="1513"/>
            <p14:sldId id="1583"/>
            <p14:sldId id="1572"/>
            <p14:sldId id="1550"/>
            <p14:sldId id="1551"/>
            <p14:sldId id="1552"/>
            <p14:sldId id="1553"/>
            <p14:sldId id="1554"/>
            <p14:sldId id="1555"/>
            <p14:sldId id="1556"/>
            <p14:sldId id="1557"/>
            <p14:sldId id="1558"/>
            <p14:sldId id="1585"/>
            <p14:sldId id="1325"/>
            <p14:sldId id="1515"/>
            <p14:sldId id="1516"/>
            <p14:sldId id="1517"/>
            <p14:sldId id="1518"/>
            <p14:sldId id="1519"/>
            <p14:sldId id="1520"/>
            <p14:sldId id="1521"/>
            <p14:sldId id="1522"/>
            <p14:sldId id="1523"/>
            <p14:sldId id="1524"/>
            <p14:sldId id="1525"/>
            <p14:sldId id="1526"/>
            <p14:sldId id="1527"/>
            <p14:sldId id="1566"/>
            <p14:sldId id="1528"/>
            <p14:sldId id="1530"/>
            <p14:sldId id="1531"/>
            <p14:sldId id="1532"/>
            <p14:sldId id="1534"/>
            <p14:sldId id="1588"/>
            <p14:sldId id="1589"/>
            <p14:sldId id="1591"/>
            <p14:sldId id="1581"/>
            <p14:sldId id="1593"/>
            <p14:sldId id="1567"/>
            <p14:sldId id="1562"/>
            <p14:sldId id="1563"/>
            <p14:sldId id="1564"/>
            <p14:sldId id="1565"/>
            <p14:sldId id="1582"/>
            <p14:sldId id="1594"/>
          </p14:sldIdLst>
        </p14:section>
        <p14:section name="old" id="{8857F66A-97E9-4621-97A0-76C4EA7D4DD1}">
          <p14:sldIdLst/>
        </p14:section>
        <p14:section name="Logic Bugs" id="{C9090656-0FFC-43B2-A8A1-182903B628CB}">
          <p14:sldIdLst/>
        </p14:section>
        <p14:section name="TLP" id="{A6DD880A-0482-4ACE-9042-74479C589A1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6" autoAdjust="0"/>
    <p:restoredTop sz="80512" autoAdjust="0"/>
  </p:normalViewPr>
  <p:slideViewPr>
    <p:cSldViewPr snapToGrid="0">
      <p:cViewPr varScale="1">
        <p:scale>
          <a:sx n="92" d="100"/>
          <a:sy n="92" d="100"/>
        </p:scale>
        <p:origin x="163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540000" cy="54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B3C5BF-D15A-4AE7-BBDE-3A1C830D4479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FE1918B-C129-45E0-9DB1-8716C9587D53}">
      <dgm:prSet phldrT="[Text]"/>
      <dgm:spPr>
        <a:ln w="25400"/>
      </dgm:spPr>
      <dgm:t>
        <a:bodyPr/>
        <a:lstStyle/>
        <a:p>
          <a:r>
            <a:rPr lang="en-US" dirty="0"/>
            <a:t>Generate a Database</a:t>
          </a:r>
          <a:endParaRPr lang="en-CH" dirty="0"/>
        </a:p>
      </dgm:t>
    </dgm:pt>
    <dgm:pt modelId="{C5A5EE1D-8D5D-4276-A68E-5EF21B1A208B}" type="parTrans" cxnId="{A298C0A7-DAC4-455A-A434-B01F765F5473}">
      <dgm:prSet/>
      <dgm:spPr/>
      <dgm:t>
        <a:bodyPr/>
        <a:lstStyle/>
        <a:p>
          <a:endParaRPr lang="en-CH"/>
        </a:p>
      </dgm:t>
    </dgm:pt>
    <dgm:pt modelId="{49A0DCF5-5950-4F6E-8525-231564F2C8D5}" type="sibTrans" cxnId="{A298C0A7-DAC4-455A-A434-B01F765F5473}">
      <dgm:prSet/>
      <dgm:spPr/>
      <dgm:t>
        <a:bodyPr/>
        <a:lstStyle/>
        <a:p>
          <a:endParaRPr lang="en-CH"/>
        </a:p>
      </dgm:t>
    </dgm:pt>
    <dgm:pt modelId="{7BA4B95F-BE7E-4ABA-8A2A-45D72D560838}">
      <dgm:prSet phldrT="[Text]"/>
      <dgm:spPr>
        <a:ln w="25400"/>
      </dgm:spPr>
      <dgm:t>
        <a:bodyPr/>
        <a:lstStyle/>
        <a:p>
          <a:r>
            <a:rPr lang="en-US" dirty="0"/>
            <a:t>Generate a Query</a:t>
          </a:r>
          <a:endParaRPr lang="en-CH" dirty="0"/>
        </a:p>
      </dgm:t>
    </dgm:pt>
    <dgm:pt modelId="{FF46019C-8340-4277-B530-05352C59480F}" type="parTrans" cxnId="{509AC5B5-6F18-4858-A77C-189D206B4B18}">
      <dgm:prSet/>
      <dgm:spPr/>
      <dgm:t>
        <a:bodyPr/>
        <a:lstStyle/>
        <a:p>
          <a:endParaRPr lang="en-CH"/>
        </a:p>
      </dgm:t>
    </dgm:pt>
    <dgm:pt modelId="{5E86F238-580F-4B4B-AEDA-DAC88C697762}" type="sibTrans" cxnId="{509AC5B5-6F18-4858-A77C-189D206B4B18}">
      <dgm:prSet/>
      <dgm:spPr/>
      <dgm:t>
        <a:bodyPr/>
        <a:lstStyle/>
        <a:p>
          <a:endParaRPr lang="en-CH"/>
        </a:p>
      </dgm:t>
    </dgm:pt>
    <dgm:pt modelId="{9B906B05-F59A-431E-A91C-B4B7C9C9FDBD}">
      <dgm:prSet phldrT="[Text]"/>
      <dgm:spPr>
        <a:ln w="25400"/>
      </dgm:spPr>
      <dgm:t>
        <a:bodyPr/>
        <a:lstStyle/>
        <a:p>
          <a:r>
            <a:rPr lang="en-US" dirty="0"/>
            <a:t>Validate the Query’s Result</a:t>
          </a:r>
          <a:endParaRPr lang="en-CH" dirty="0"/>
        </a:p>
      </dgm:t>
    </dgm:pt>
    <dgm:pt modelId="{31278AD1-3E54-4590-9327-96E6909617E7}" type="parTrans" cxnId="{C7A2253B-820A-47DD-B245-5B8248BED3A6}">
      <dgm:prSet/>
      <dgm:spPr/>
      <dgm:t>
        <a:bodyPr/>
        <a:lstStyle/>
        <a:p>
          <a:endParaRPr lang="en-CH"/>
        </a:p>
      </dgm:t>
    </dgm:pt>
    <dgm:pt modelId="{2B400F3C-BF70-489A-891F-7ABACCD5F447}" type="sibTrans" cxnId="{C7A2253B-820A-47DD-B245-5B8248BED3A6}">
      <dgm:prSet/>
      <dgm:spPr/>
      <dgm:t>
        <a:bodyPr/>
        <a:lstStyle/>
        <a:p>
          <a:endParaRPr lang="en-CH"/>
        </a:p>
      </dgm:t>
    </dgm:pt>
    <dgm:pt modelId="{F73C4175-023A-4A79-8F72-D77F28848895}" type="pres">
      <dgm:prSet presAssocID="{34B3C5BF-D15A-4AE7-BBDE-3A1C830D4479}" presName="Name0" presStyleCnt="0">
        <dgm:presLayoutVars>
          <dgm:dir/>
          <dgm:resizeHandles val="exact"/>
        </dgm:presLayoutVars>
      </dgm:prSet>
      <dgm:spPr/>
    </dgm:pt>
    <dgm:pt modelId="{A00E2314-299A-411D-8466-C3849FA23262}" type="pres">
      <dgm:prSet presAssocID="{1FE1918B-C129-45E0-9DB1-8716C9587D53}" presName="node" presStyleLbl="node1" presStyleIdx="0" presStyleCnt="3">
        <dgm:presLayoutVars>
          <dgm:bulletEnabled val="1"/>
        </dgm:presLayoutVars>
      </dgm:prSet>
      <dgm:spPr/>
    </dgm:pt>
    <dgm:pt modelId="{6078B674-7DA2-4747-9A93-6E0FC1BAB897}" type="pres">
      <dgm:prSet presAssocID="{49A0DCF5-5950-4F6E-8525-231564F2C8D5}" presName="sibTrans" presStyleLbl="sibTrans2D1" presStyleIdx="0" presStyleCnt="2"/>
      <dgm:spPr/>
    </dgm:pt>
    <dgm:pt modelId="{26C6B2A6-9481-451C-B10C-DA7A6352FF62}" type="pres">
      <dgm:prSet presAssocID="{49A0DCF5-5950-4F6E-8525-231564F2C8D5}" presName="connectorText" presStyleLbl="sibTrans2D1" presStyleIdx="0" presStyleCnt="2"/>
      <dgm:spPr/>
    </dgm:pt>
    <dgm:pt modelId="{7A8A9D2E-50F6-4EA4-8DB7-EE94CBDC4D92}" type="pres">
      <dgm:prSet presAssocID="{7BA4B95F-BE7E-4ABA-8A2A-45D72D560838}" presName="node" presStyleLbl="node1" presStyleIdx="1" presStyleCnt="3">
        <dgm:presLayoutVars>
          <dgm:bulletEnabled val="1"/>
        </dgm:presLayoutVars>
      </dgm:prSet>
      <dgm:spPr/>
    </dgm:pt>
    <dgm:pt modelId="{1B535E9F-E270-4277-9E21-F93BADA055D6}" type="pres">
      <dgm:prSet presAssocID="{5E86F238-580F-4B4B-AEDA-DAC88C697762}" presName="sibTrans" presStyleLbl="sibTrans2D1" presStyleIdx="1" presStyleCnt="2"/>
      <dgm:spPr/>
    </dgm:pt>
    <dgm:pt modelId="{EB0A98D4-E360-4504-A0A4-6DD9486EE73F}" type="pres">
      <dgm:prSet presAssocID="{5E86F238-580F-4B4B-AEDA-DAC88C697762}" presName="connectorText" presStyleLbl="sibTrans2D1" presStyleIdx="1" presStyleCnt="2"/>
      <dgm:spPr/>
    </dgm:pt>
    <dgm:pt modelId="{284DBDF2-771B-4125-8EBD-B71C0DBCE056}" type="pres">
      <dgm:prSet presAssocID="{9B906B05-F59A-431E-A91C-B4B7C9C9FDB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5C751A-C9DE-4A21-9304-3CA26E3CDFE4}" type="presOf" srcId="{49A0DCF5-5950-4F6E-8525-231564F2C8D5}" destId="{6078B674-7DA2-4747-9A93-6E0FC1BAB897}" srcOrd="0" destOrd="0" presId="urn:microsoft.com/office/officeart/2005/8/layout/process1"/>
    <dgm:cxn modelId="{472CDD30-0EB6-43D1-BA35-62339129B0E0}" type="presOf" srcId="{7BA4B95F-BE7E-4ABA-8A2A-45D72D560838}" destId="{7A8A9D2E-50F6-4EA4-8DB7-EE94CBDC4D92}" srcOrd="0" destOrd="0" presId="urn:microsoft.com/office/officeart/2005/8/layout/process1"/>
    <dgm:cxn modelId="{D9AB5F32-CF7D-46FB-B84B-DD04ACAA8C18}" type="presOf" srcId="{34B3C5BF-D15A-4AE7-BBDE-3A1C830D4479}" destId="{F73C4175-023A-4A79-8F72-D77F28848895}" srcOrd="0" destOrd="0" presId="urn:microsoft.com/office/officeart/2005/8/layout/process1"/>
    <dgm:cxn modelId="{C7A2253B-820A-47DD-B245-5B8248BED3A6}" srcId="{34B3C5BF-D15A-4AE7-BBDE-3A1C830D4479}" destId="{9B906B05-F59A-431E-A91C-B4B7C9C9FDBD}" srcOrd="2" destOrd="0" parTransId="{31278AD1-3E54-4590-9327-96E6909617E7}" sibTransId="{2B400F3C-BF70-489A-891F-7ABACCD5F447}"/>
    <dgm:cxn modelId="{907A1A50-CE7C-44EB-960A-622A645CB298}" type="presOf" srcId="{5E86F238-580F-4B4B-AEDA-DAC88C697762}" destId="{EB0A98D4-E360-4504-A0A4-6DD9486EE73F}" srcOrd="1" destOrd="0" presId="urn:microsoft.com/office/officeart/2005/8/layout/process1"/>
    <dgm:cxn modelId="{6CAA5051-4FE4-43AF-833C-15B7ED07F82E}" type="presOf" srcId="{5E86F238-580F-4B4B-AEDA-DAC88C697762}" destId="{1B535E9F-E270-4277-9E21-F93BADA055D6}" srcOrd="0" destOrd="0" presId="urn:microsoft.com/office/officeart/2005/8/layout/process1"/>
    <dgm:cxn modelId="{B6D1DC93-CCA3-4578-AAC0-57D800954B7D}" type="presOf" srcId="{1FE1918B-C129-45E0-9DB1-8716C9587D53}" destId="{A00E2314-299A-411D-8466-C3849FA23262}" srcOrd="0" destOrd="0" presId="urn:microsoft.com/office/officeart/2005/8/layout/process1"/>
    <dgm:cxn modelId="{A298C0A7-DAC4-455A-A434-B01F765F5473}" srcId="{34B3C5BF-D15A-4AE7-BBDE-3A1C830D4479}" destId="{1FE1918B-C129-45E0-9DB1-8716C9587D53}" srcOrd="0" destOrd="0" parTransId="{C5A5EE1D-8D5D-4276-A68E-5EF21B1A208B}" sibTransId="{49A0DCF5-5950-4F6E-8525-231564F2C8D5}"/>
    <dgm:cxn modelId="{509AC5B5-6F18-4858-A77C-189D206B4B18}" srcId="{34B3C5BF-D15A-4AE7-BBDE-3A1C830D4479}" destId="{7BA4B95F-BE7E-4ABA-8A2A-45D72D560838}" srcOrd="1" destOrd="0" parTransId="{FF46019C-8340-4277-B530-05352C59480F}" sibTransId="{5E86F238-580F-4B4B-AEDA-DAC88C697762}"/>
    <dgm:cxn modelId="{FA2EABD4-9A0B-46CE-B38A-A0329C241C3B}" type="presOf" srcId="{49A0DCF5-5950-4F6E-8525-231564F2C8D5}" destId="{26C6B2A6-9481-451C-B10C-DA7A6352FF62}" srcOrd="1" destOrd="0" presId="urn:microsoft.com/office/officeart/2005/8/layout/process1"/>
    <dgm:cxn modelId="{AAF7DBE7-BECA-4BCD-928B-A374F447A9D9}" type="presOf" srcId="{9B906B05-F59A-431E-A91C-B4B7C9C9FDBD}" destId="{284DBDF2-771B-4125-8EBD-B71C0DBCE056}" srcOrd="0" destOrd="0" presId="urn:microsoft.com/office/officeart/2005/8/layout/process1"/>
    <dgm:cxn modelId="{D873BA20-1B95-4AE7-B0A4-E9571ABC26A9}" type="presParOf" srcId="{F73C4175-023A-4A79-8F72-D77F28848895}" destId="{A00E2314-299A-411D-8466-C3849FA23262}" srcOrd="0" destOrd="0" presId="urn:microsoft.com/office/officeart/2005/8/layout/process1"/>
    <dgm:cxn modelId="{D849A7F9-E52A-42E0-AB59-842332C330E3}" type="presParOf" srcId="{F73C4175-023A-4A79-8F72-D77F28848895}" destId="{6078B674-7DA2-4747-9A93-6E0FC1BAB897}" srcOrd="1" destOrd="0" presId="urn:microsoft.com/office/officeart/2005/8/layout/process1"/>
    <dgm:cxn modelId="{BB2F652F-D4E6-44B3-9DDF-3B43DA506E17}" type="presParOf" srcId="{6078B674-7DA2-4747-9A93-6E0FC1BAB897}" destId="{26C6B2A6-9481-451C-B10C-DA7A6352FF62}" srcOrd="0" destOrd="0" presId="urn:microsoft.com/office/officeart/2005/8/layout/process1"/>
    <dgm:cxn modelId="{11F6A923-AD2C-4F14-A3E2-DF798B9610F9}" type="presParOf" srcId="{F73C4175-023A-4A79-8F72-D77F28848895}" destId="{7A8A9D2E-50F6-4EA4-8DB7-EE94CBDC4D92}" srcOrd="2" destOrd="0" presId="urn:microsoft.com/office/officeart/2005/8/layout/process1"/>
    <dgm:cxn modelId="{85E017B2-280A-4102-9C8B-8EC38CEA71AC}" type="presParOf" srcId="{F73C4175-023A-4A79-8F72-D77F28848895}" destId="{1B535E9F-E270-4277-9E21-F93BADA055D6}" srcOrd="3" destOrd="0" presId="urn:microsoft.com/office/officeart/2005/8/layout/process1"/>
    <dgm:cxn modelId="{02E02603-4656-4018-B971-980DCA3F3B4F}" type="presParOf" srcId="{1B535E9F-E270-4277-9E21-F93BADA055D6}" destId="{EB0A98D4-E360-4504-A0A4-6DD9486EE73F}" srcOrd="0" destOrd="0" presId="urn:microsoft.com/office/officeart/2005/8/layout/process1"/>
    <dgm:cxn modelId="{B5A826FA-5CB8-4384-A1B2-9A7C4BA22A2E}" type="presParOf" srcId="{F73C4175-023A-4A79-8F72-D77F28848895}" destId="{284DBDF2-771B-4125-8EBD-B71C0DBCE05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B3C5BF-D15A-4AE7-BBDE-3A1C830D4479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FE1918B-C129-45E0-9DB1-8716C9587D53}">
      <dgm:prSet phldrT="[Text]"/>
      <dgm:spPr>
        <a:ln w="25400"/>
      </dgm:spPr>
      <dgm:t>
        <a:bodyPr/>
        <a:lstStyle/>
        <a:p>
          <a:r>
            <a:rPr lang="en-US" dirty="0"/>
            <a:t>Generate a Database</a:t>
          </a:r>
          <a:endParaRPr lang="en-CH" dirty="0"/>
        </a:p>
      </dgm:t>
    </dgm:pt>
    <dgm:pt modelId="{C5A5EE1D-8D5D-4276-A68E-5EF21B1A208B}" type="parTrans" cxnId="{A298C0A7-DAC4-455A-A434-B01F765F5473}">
      <dgm:prSet/>
      <dgm:spPr/>
      <dgm:t>
        <a:bodyPr/>
        <a:lstStyle/>
        <a:p>
          <a:endParaRPr lang="en-CH"/>
        </a:p>
      </dgm:t>
    </dgm:pt>
    <dgm:pt modelId="{49A0DCF5-5950-4F6E-8525-231564F2C8D5}" type="sibTrans" cxnId="{A298C0A7-DAC4-455A-A434-B01F765F5473}">
      <dgm:prSet/>
      <dgm:spPr/>
      <dgm:t>
        <a:bodyPr/>
        <a:lstStyle/>
        <a:p>
          <a:endParaRPr lang="en-CH"/>
        </a:p>
      </dgm:t>
    </dgm:pt>
    <dgm:pt modelId="{7BA4B95F-BE7E-4ABA-8A2A-45D72D560838}">
      <dgm:prSet phldrT="[Text]"/>
      <dgm:spPr>
        <a:ln w="25400"/>
      </dgm:spPr>
      <dgm:t>
        <a:bodyPr/>
        <a:lstStyle/>
        <a:p>
          <a:r>
            <a:rPr lang="en-US" dirty="0"/>
            <a:t>Generate a Query</a:t>
          </a:r>
          <a:endParaRPr lang="en-CH" dirty="0"/>
        </a:p>
      </dgm:t>
    </dgm:pt>
    <dgm:pt modelId="{FF46019C-8340-4277-B530-05352C59480F}" type="parTrans" cxnId="{509AC5B5-6F18-4858-A77C-189D206B4B18}">
      <dgm:prSet/>
      <dgm:spPr/>
      <dgm:t>
        <a:bodyPr/>
        <a:lstStyle/>
        <a:p>
          <a:endParaRPr lang="en-CH"/>
        </a:p>
      </dgm:t>
    </dgm:pt>
    <dgm:pt modelId="{5E86F238-580F-4B4B-AEDA-DAC88C697762}" type="sibTrans" cxnId="{509AC5B5-6F18-4858-A77C-189D206B4B18}">
      <dgm:prSet/>
      <dgm:spPr/>
      <dgm:t>
        <a:bodyPr/>
        <a:lstStyle/>
        <a:p>
          <a:endParaRPr lang="en-CH"/>
        </a:p>
      </dgm:t>
    </dgm:pt>
    <dgm:pt modelId="{9B906B05-F59A-431E-A91C-B4B7C9C9FDBD}">
      <dgm:prSet phldrT="[Text]"/>
      <dgm:spPr>
        <a:ln w="25400"/>
      </dgm:spPr>
      <dgm:t>
        <a:bodyPr/>
        <a:lstStyle/>
        <a:p>
          <a:r>
            <a:rPr lang="en-US" dirty="0"/>
            <a:t>Validate the Query’s Result</a:t>
          </a:r>
          <a:endParaRPr lang="en-CH" dirty="0"/>
        </a:p>
      </dgm:t>
    </dgm:pt>
    <dgm:pt modelId="{31278AD1-3E54-4590-9327-96E6909617E7}" type="parTrans" cxnId="{C7A2253B-820A-47DD-B245-5B8248BED3A6}">
      <dgm:prSet/>
      <dgm:spPr/>
      <dgm:t>
        <a:bodyPr/>
        <a:lstStyle/>
        <a:p>
          <a:endParaRPr lang="en-CH"/>
        </a:p>
      </dgm:t>
    </dgm:pt>
    <dgm:pt modelId="{2B400F3C-BF70-489A-891F-7ABACCD5F447}" type="sibTrans" cxnId="{C7A2253B-820A-47DD-B245-5B8248BED3A6}">
      <dgm:prSet/>
      <dgm:spPr/>
      <dgm:t>
        <a:bodyPr/>
        <a:lstStyle/>
        <a:p>
          <a:endParaRPr lang="en-CH"/>
        </a:p>
      </dgm:t>
    </dgm:pt>
    <dgm:pt modelId="{F73C4175-023A-4A79-8F72-D77F28848895}" type="pres">
      <dgm:prSet presAssocID="{34B3C5BF-D15A-4AE7-BBDE-3A1C830D4479}" presName="Name0" presStyleCnt="0">
        <dgm:presLayoutVars>
          <dgm:dir/>
          <dgm:resizeHandles val="exact"/>
        </dgm:presLayoutVars>
      </dgm:prSet>
      <dgm:spPr/>
    </dgm:pt>
    <dgm:pt modelId="{A00E2314-299A-411D-8466-C3849FA23262}" type="pres">
      <dgm:prSet presAssocID="{1FE1918B-C129-45E0-9DB1-8716C9587D53}" presName="node" presStyleLbl="node1" presStyleIdx="0" presStyleCnt="3">
        <dgm:presLayoutVars>
          <dgm:bulletEnabled val="1"/>
        </dgm:presLayoutVars>
      </dgm:prSet>
      <dgm:spPr/>
    </dgm:pt>
    <dgm:pt modelId="{6078B674-7DA2-4747-9A93-6E0FC1BAB897}" type="pres">
      <dgm:prSet presAssocID="{49A0DCF5-5950-4F6E-8525-231564F2C8D5}" presName="sibTrans" presStyleLbl="sibTrans2D1" presStyleIdx="0" presStyleCnt="2"/>
      <dgm:spPr/>
    </dgm:pt>
    <dgm:pt modelId="{26C6B2A6-9481-451C-B10C-DA7A6352FF62}" type="pres">
      <dgm:prSet presAssocID="{49A0DCF5-5950-4F6E-8525-231564F2C8D5}" presName="connectorText" presStyleLbl="sibTrans2D1" presStyleIdx="0" presStyleCnt="2"/>
      <dgm:spPr/>
    </dgm:pt>
    <dgm:pt modelId="{7A8A9D2E-50F6-4EA4-8DB7-EE94CBDC4D92}" type="pres">
      <dgm:prSet presAssocID="{7BA4B95F-BE7E-4ABA-8A2A-45D72D560838}" presName="node" presStyleLbl="node1" presStyleIdx="1" presStyleCnt="3">
        <dgm:presLayoutVars>
          <dgm:bulletEnabled val="1"/>
        </dgm:presLayoutVars>
      </dgm:prSet>
      <dgm:spPr/>
    </dgm:pt>
    <dgm:pt modelId="{1B535E9F-E270-4277-9E21-F93BADA055D6}" type="pres">
      <dgm:prSet presAssocID="{5E86F238-580F-4B4B-AEDA-DAC88C697762}" presName="sibTrans" presStyleLbl="sibTrans2D1" presStyleIdx="1" presStyleCnt="2"/>
      <dgm:spPr/>
    </dgm:pt>
    <dgm:pt modelId="{EB0A98D4-E360-4504-A0A4-6DD9486EE73F}" type="pres">
      <dgm:prSet presAssocID="{5E86F238-580F-4B4B-AEDA-DAC88C697762}" presName="connectorText" presStyleLbl="sibTrans2D1" presStyleIdx="1" presStyleCnt="2"/>
      <dgm:spPr/>
    </dgm:pt>
    <dgm:pt modelId="{284DBDF2-771B-4125-8EBD-B71C0DBCE056}" type="pres">
      <dgm:prSet presAssocID="{9B906B05-F59A-431E-A91C-B4B7C9C9FDB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5C751A-C9DE-4A21-9304-3CA26E3CDFE4}" type="presOf" srcId="{49A0DCF5-5950-4F6E-8525-231564F2C8D5}" destId="{6078B674-7DA2-4747-9A93-6E0FC1BAB897}" srcOrd="0" destOrd="0" presId="urn:microsoft.com/office/officeart/2005/8/layout/process1"/>
    <dgm:cxn modelId="{472CDD30-0EB6-43D1-BA35-62339129B0E0}" type="presOf" srcId="{7BA4B95F-BE7E-4ABA-8A2A-45D72D560838}" destId="{7A8A9D2E-50F6-4EA4-8DB7-EE94CBDC4D92}" srcOrd="0" destOrd="0" presId="urn:microsoft.com/office/officeart/2005/8/layout/process1"/>
    <dgm:cxn modelId="{D9AB5F32-CF7D-46FB-B84B-DD04ACAA8C18}" type="presOf" srcId="{34B3C5BF-D15A-4AE7-BBDE-3A1C830D4479}" destId="{F73C4175-023A-4A79-8F72-D77F28848895}" srcOrd="0" destOrd="0" presId="urn:microsoft.com/office/officeart/2005/8/layout/process1"/>
    <dgm:cxn modelId="{C7A2253B-820A-47DD-B245-5B8248BED3A6}" srcId="{34B3C5BF-D15A-4AE7-BBDE-3A1C830D4479}" destId="{9B906B05-F59A-431E-A91C-B4B7C9C9FDBD}" srcOrd="2" destOrd="0" parTransId="{31278AD1-3E54-4590-9327-96E6909617E7}" sibTransId="{2B400F3C-BF70-489A-891F-7ABACCD5F447}"/>
    <dgm:cxn modelId="{907A1A50-CE7C-44EB-960A-622A645CB298}" type="presOf" srcId="{5E86F238-580F-4B4B-AEDA-DAC88C697762}" destId="{EB0A98D4-E360-4504-A0A4-6DD9486EE73F}" srcOrd="1" destOrd="0" presId="urn:microsoft.com/office/officeart/2005/8/layout/process1"/>
    <dgm:cxn modelId="{6CAA5051-4FE4-43AF-833C-15B7ED07F82E}" type="presOf" srcId="{5E86F238-580F-4B4B-AEDA-DAC88C697762}" destId="{1B535E9F-E270-4277-9E21-F93BADA055D6}" srcOrd="0" destOrd="0" presId="urn:microsoft.com/office/officeart/2005/8/layout/process1"/>
    <dgm:cxn modelId="{B6D1DC93-CCA3-4578-AAC0-57D800954B7D}" type="presOf" srcId="{1FE1918B-C129-45E0-9DB1-8716C9587D53}" destId="{A00E2314-299A-411D-8466-C3849FA23262}" srcOrd="0" destOrd="0" presId="urn:microsoft.com/office/officeart/2005/8/layout/process1"/>
    <dgm:cxn modelId="{A298C0A7-DAC4-455A-A434-B01F765F5473}" srcId="{34B3C5BF-D15A-4AE7-BBDE-3A1C830D4479}" destId="{1FE1918B-C129-45E0-9DB1-8716C9587D53}" srcOrd="0" destOrd="0" parTransId="{C5A5EE1D-8D5D-4276-A68E-5EF21B1A208B}" sibTransId="{49A0DCF5-5950-4F6E-8525-231564F2C8D5}"/>
    <dgm:cxn modelId="{509AC5B5-6F18-4858-A77C-189D206B4B18}" srcId="{34B3C5BF-D15A-4AE7-BBDE-3A1C830D4479}" destId="{7BA4B95F-BE7E-4ABA-8A2A-45D72D560838}" srcOrd="1" destOrd="0" parTransId="{FF46019C-8340-4277-B530-05352C59480F}" sibTransId="{5E86F238-580F-4B4B-AEDA-DAC88C697762}"/>
    <dgm:cxn modelId="{FA2EABD4-9A0B-46CE-B38A-A0329C241C3B}" type="presOf" srcId="{49A0DCF5-5950-4F6E-8525-231564F2C8D5}" destId="{26C6B2A6-9481-451C-B10C-DA7A6352FF62}" srcOrd="1" destOrd="0" presId="urn:microsoft.com/office/officeart/2005/8/layout/process1"/>
    <dgm:cxn modelId="{AAF7DBE7-BECA-4BCD-928B-A374F447A9D9}" type="presOf" srcId="{9B906B05-F59A-431E-A91C-B4B7C9C9FDBD}" destId="{284DBDF2-771B-4125-8EBD-B71C0DBCE056}" srcOrd="0" destOrd="0" presId="urn:microsoft.com/office/officeart/2005/8/layout/process1"/>
    <dgm:cxn modelId="{D873BA20-1B95-4AE7-B0A4-E9571ABC26A9}" type="presParOf" srcId="{F73C4175-023A-4A79-8F72-D77F28848895}" destId="{A00E2314-299A-411D-8466-C3849FA23262}" srcOrd="0" destOrd="0" presId="urn:microsoft.com/office/officeart/2005/8/layout/process1"/>
    <dgm:cxn modelId="{D849A7F9-E52A-42E0-AB59-842332C330E3}" type="presParOf" srcId="{F73C4175-023A-4A79-8F72-D77F28848895}" destId="{6078B674-7DA2-4747-9A93-6E0FC1BAB897}" srcOrd="1" destOrd="0" presId="urn:microsoft.com/office/officeart/2005/8/layout/process1"/>
    <dgm:cxn modelId="{BB2F652F-D4E6-44B3-9DDF-3B43DA506E17}" type="presParOf" srcId="{6078B674-7DA2-4747-9A93-6E0FC1BAB897}" destId="{26C6B2A6-9481-451C-B10C-DA7A6352FF62}" srcOrd="0" destOrd="0" presId="urn:microsoft.com/office/officeart/2005/8/layout/process1"/>
    <dgm:cxn modelId="{11F6A923-AD2C-4F14-A3E2-DF798B9610F9}" type="presParOf" srcId="{F73C4175-023A-4A79-8F72-D77F28848895}" destId="{7A8A9D2E-50F6-4EA4-8DB7-EE94CBDC4D92}" srcOrd="2" destOrd="0" presId="urn:microsoft.com/office/officeart/2005/8/layout/process1"/>
    <dgm:cxn modelId="{85E017B2-280A-4102-9C8B-8EC38CEA71AC}" type="presParOf" srcId="{F73C4175-023A-4A79-8F72-D77F28848895}" destId="{1B535E9F-E270-4277-9E21-F93BADA055D6}" srcOrd="3" destOrd="0" presId="urn:microsoft.com/office/officeart/2005/8/layout/process1"/>
    <dgm:cxn modelId="{02E02603-4656-4018-B971-980DCA3F3B4F}" type="presParOf" srcId="{1B535E9F-E270-4277-9E21-F93BADA055D6}" destId="{EB0A98D4-E360-4504-A0A4-6DD9486EE73F}" srcOrd="0" destOrd="0" presId="urn:microsoft.com/office/officeart/2005/8/layout/process1"/>
    <dgm:cxn modelId="{B5A826FA-5CB8-4384-A1B2-9A7C4BA22A2E}" type="presParOf" srcId="{F73C4175-023A-4A79-8F72-D77F28848895}" destId="{284DBDF2-771B-4125-8EBD-B71C0DBCE05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B3C5BF-D15A-4AE7-BBDE-3A1C830D4479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FE1918B-C129-45E0-9DB1-8716C9587D53}">
      <dgm:prSet phldrT="[Text]"/>
      <dgm:spPr>
        <a:ln w="25400"/>
      </dgm:spPr>
      <dgm:t>
        <a:bodyPr/>
        <a:lstStyle/>
        <a:p>
          <a:r>
            <a:rPr lang="en-US" dirty="0"/>
            <a:t>Generate a Database</a:t>
          </a:r>
          <a:endParaRPr lang="en-CH" dirty="0"/>
        </a:p>
      </dgm:t>
    </dgm:pt>
    <dgm:pt modelId="{C5A5EE1D-8D5D-4276-A68E-5EF21B1A208B}" type="parTrans" cxnId="{A298C0A7-DAC4-455A-A434-B01F765F5473}">
      <dgm:prSet/>
      <dgm:spPr/>
      <dgm:t>
        <a:bodyPr/>
        <a:lstStyle/>
        <a:p>
          <a:endParaRPr lang="en-CH"/>
        </a:p>
      </dgm:t>
    </dgm:pt>
    <dgm:pt modelId="{49A0DCF5-5950-4F6E-8525-231564F2C8D5}" type="sibTrans" cxnId="{A298C0A7-DAC4-455A-A434-B01F765F5473}">
      <dgm:prSet/>
      <dgm:spPr/>
      <dgm:t>
        <a:bodyPr/>
        <a:lstStyle/>
        <a:p>
          <a:endParaRPr lang="en-CH"/>
        </a:p>
      </dgm:t>
    </dgm:pt>
    <dgm:pt modelId="{7BA4B95F-BE7E-4ABA-8A2A-45D72D560838}">
      <dgm:prSet phldrT="[Text]"/>
      <dgm:spPr>
        <a:ln w="25400"/>
      </dgm:spPr>
      <dgm:t>
        <a:bodyPr/>
        <a:lstStyle/>
        <a:p>
          <a:r>
            <a:rPr lang="en-US" dirty="0"/>
            <a:t>Generate a Query</a:t>
          </a:r>
          <a:endParaRPr lang="en-CH" dirty="0"/>
        </a:p>
      </dgm:t>
    </dgm:pt>
    <dgm:pt modelId="{FF46019C-8340-4277-B530-05352C59480F}" type="parTrans" cxnId="{509AC5B5-6F18-4858-A77C-189D206B4B18}">
      <dgm:prSet/>
      <dgm:spPr/>
      <dgm:t>
        <a:bodyPr/>
        <a:lstStyle/>
        <a:p>
          <a:endParaRPr lang="en-CH"/>
        </a:p>
      </dgm:t>
    </dgm:pt>
    <dgm:pt modelId="{5E86F238-580F-4B4B-AEDA-DAC88C697762}" type="sibTrans" cxnId="{509AC5B5-6F18-4858-A77C-189D206B4B18}">
      <dgm:prSet/>
      <dgm:spPr/>
      <dgm:t>
        <a:bodyPr/>
        <a:lstStyle/>
        <a:p>
          <a:endParaRPr lang="en-CH"/>
        </a:p>
      </dgm:t>
    </dgm:pt>
    <dgm:pt modelId="{9B906B05-F59A-431E-A91C-B4B7C9C9FDBD}">
      <dgm:prSet phldrT="[Text]"/>
      <dgm:spPr>
        <a:ln w="25400"/>
      </dgm:spPr>
      <dgm:t>
        <a:bodyPr/>
        <a:lstStyle/>
        <a:p>
          <a:r>
            <a:rPr lang="en-US" dirty="0"/>
            <a:t>Validate the Query’s Result</a:t>
          </a:r>
          <a:endParaRPr lang="en-CH" dirty="0"/>
        </a:p>
      </dgm:t>
    </dgm:pt>
    <dgm:pt modelId="{31278AD1-3E54-4590-9327-96E6909617E7}" type="parTrans" cxnId="{C7A2253B-820A-47DD-B245-5B8248BED3A6}">
      <dgm:prSet/>
      <dgm:spPr/>
      <dgm:t>
        <a:bodyPr/>
        <a:lstStyle/>
        <a:p>
          <a:endParaRPr lang="en-CH"/>
        </a:p>
      </dgm:t>
    </dgm:pt>
    <dgm:pt modelId="{2B400F3C-BF70-489A-891F-7ABACCD5F447}" type="sibTrans" cxnId="{C7A2253B-820A-47DD-B245-5B8248BED3A6}">
      <dgm:prSet/>
      <dgm:spPr/>
      <dgm:t>
        <a:bodyPr/>
        <a:lstStyle/>
        <a:p>
          <a:endParaRPr lang="en-CH"/>
        </a:p>
      </dgm:t>
    </dgm:pt>
    <dgm:pt modelId="{F73C4175-023A-4A79-8F72-D77F28848895}" type="pres">
      <dgm:prSet presAssocID="{34B3C5BF-D15A-4AE7-BBDE-3A1C830D4479}" presName="Name0" presStyleCnt="0">
        <dgm:presLayoutVars>
          <dgm:dir/>
          <dgm:resizeHandles val="exact"/>
        </dgm:presLayoutVars>
      </dgm:prSet>
      <dgm:spPr/>
    </dgm:pt>
    <dgm:pt modelId="{A00E2314-299A-411D-8466-C3849FA23262}" type="pres">
      <dgm:prSet presAssocID="{1FE1918B-C129-45E0-9DB1-8716C9587D53}" presName="node" presStyleLbl="node1" presStyleIdx="0" presStyleCnt="3">
        <dgm:presLayoutVars>
          <dgm:bulletEnabled val="1"/>
        </dgm:presLayoutVars>
      </dgm:prSet>
      <dgm:spPr/>
    </dgm:pt>
    <dgm:pt modelId="{6078B674-7DA2-4747-9A93-6E0FC1BAB897}" type="pres">
      <dgm:prSet presAssocID="{49A0DCF5-5950-4F6E-8525-231564F2C8D5}" presName="sibTrans" presStyleLbl="sibTrans2D1" presStyleIdx="0" presStyleCnt="2"/>
      <dgm:spPr/>
    </dgm:pt>
    <dgm:pt modelId="{26C6B2A6-9481-451C-B10C-DA7A6352FF62}" type="pres">
      <dgm:prSet presAssocID="{49A0DCF5-5950-4F6E-8525-231564F2C8D5}" presName="connectorText" presStyleLbl="sibTrans2D1" presStyleIdx="0" presStyleCnt="2"/>
      <dgm:spPr/>
    </dgm:pt>
    <dgm:pt modelId="{7A8A9D2E-50F6-4EA4-8DB7-EE94CBDC4D92}" type="pres">
      <dgm:prSet presAssocID="{7BA4B95F-BE7E-4ABA-8A2A-45D72D560838}" presName="node" presStyleLbl="node1" presStyleIdx="1" presStyleCnt="3">
        <dgm:presLayoutVars>
          <dgm:bulletEnabled val="1"/>
        </dgm:presLayoutVars>
      </dgm:prSet>
      <dgm:spPr/>
    </dgm:pt>
    <dgm:pt modelId="{1B535E9F-E270-4277-9E21-F93BADA055D6}" type="pres">
      <dgm:prSet presAssocID="{5E86F238-580F-4B4B-AEDA-DAC88C697762}" presName="sibTrans" presStyleLbl="sibTrans2D1" presStyleIdx="1" presStyleCnt="2"/>
      <dgm:spPr/>
    </dgm:pt>
    <dgm:pt modelId="{EB0A98D4-E360-4504-A0A4-6DD9486EE73F}" type="pres">
      <dgm:prSet presAssocID="{5E86F238-580F-4B4B-AEDA-DAC88C697762}" presName="connectorText" presStyleLbl="sibTrans2D1" presStyleIdx="1" presStyleCnt="2"/>
      <dgm:spPr/>
    </dgm:pt>
    <dgm:pt modelId="{284DBDF2-771B-4125-8EBD-B71C0DBCE056}" type="pres">
      <dgm:prSet presAssocID="{9B906B05-F59A-431E-A91C-B4B7C9C9FDB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5C751A-C9DE-4A21-9304-3CA26E3CDFE4}" type="presOf" srcId="{49A0DCF5-5950-4F6E-8525-231564F2C8D5}" destId="{6078B674-7DA2-4747-9A93-6E0FC1BAB897}" srcOrd="0" destOrd="0" presId="urn:microsoft.com/office/officeart/2005/8/layout/process1"/>
    <dgm:cxn modelId="{472CDD30-0EB6-43D1-BA35-62339129B0E0}" type="presOf" srcId="{7BA4B95F-BE7E-4ABA-8A2A-45D72D560838}" destId="{7A8A9D2E-50F6-4EA4-8DB7-EE94CBDC4D92}" srcOrd="0" destOrd="0" presId="urn:microsoft.com/office/officeart/2005/8/layout/process1"/>
    <dgm:cxn modelId="{D9AB5F32-CF7D-46FB-B84B-DD04ACAA8C18}" type="presOf" srcId="{34B3C5BF-D15A-4AE7-BBDE-3A1C830D4479}" destId="{F73C4175-023A-4A79-8F72-D77F28848895}" srcOrd="0" destOrd="0" presId="urn:microsoft.com/office/officeart/2005/8/layout/process1"/>
    <dgm:cxn modelId="{C7A2253B-820A-47DD-B245-5B8248BED3A6}" srcId="{34B3C5BF-D15A-4AE7-BBDE-3A1C830D4479}" destId="{9B906B05-F59A-431E-A91C-B4B7C9C9FDBD}" srcOrd="2" destOrd="0" parTransId="{31278AD1-3E54-4590-9327-96E6909617E7}" sibTransId="{2B400F3C-BF70-489A-891F-7ABACCD5F447}"/>
    <dgm:cxn modelId="{907A1A50-CE7C-44EB-960A-622A645CB298}" type="presOf" srcId="{5E86F238-580F-4B4B-AEDA-DAC88C697762}" destId="{EB0A98D4-E360-4504-A0A4-6DD9486EE73F}" srcOrd="1" destOrd="0" presId="urn:microsoft.com/office/officeart/2005/8/layout/process1"/>
    <dgm:cxn modelId="{6CAA5051-4FE4-43AF-833C-15B7ED07F82E}" type="presOf" srcId="{5E86F238-580F-4B4B-AEDA-DAC88C697762}" destId="{1B535E9F-E270-4277-9E21-F93BADA055D6}" srcOrd="0" destOrd="0" presId="urn:microsoft.com/office/officeart/2005/8/layout/process1"/>
    <dgm:cxn modelId="{B6D1DC93-CCA3-4578-AAC0-57D800954B7D}" type="presOf" srcId="{1FE1918B-C129-45E0-9DB1-8716C9587D53}" destId="{A00E2314-299A-411D-8466-C3849FA23262}" srcOrd="0" destOrd="0" presId="urn:microsoft.com/office/officeart/2005/8/layout/process1"/>
    <dgm:cxn modelId="{A298C0A7-DAC4-455A-A434-B01F765F5473}" srcId="{34B3C5BF-D15A-4AE7-BBDE-3A1C830D4479}" destId="{1FE1918B-C129-45E0-9DB1-8716C9587D53}" srcOrd="0" destOrd="0" parTransId="{C5A5EE1D-8D5D-4276-A68E-5EF21B1A208B}" sibTransId="{49A0DCF5-5950-4F6E-8525-231564F2C8D5}"/>
    <dgm:cxn modelId="{509AC5B5-6F18-4858-A77C-189D206B4B18}" srcId="{34B3C5BF-D15A-4AE7-BBDE-3A1C830D4479}" destId="{7BA4B95F-BE7E-4ABA-8A2A-45D72D560838}" srcOrd="1" destOrd="0" parTransId="{FF46019C-8340-4277-B530-05352C59480F}" sibTransId="{5E86F238-580F-4B4B-AEDA-DAC88C697762}"/>
    <dgm:cxn modelId="{FA2EABD4-9A0B-46CE-B38A-A0329C241C3B}" type="presOf" srcId="{49A0DCF5-5950-4F6E-8525-231564F2C8D5}" destId="{26C6B2A6-9481-451C-B10C-DA7A6352FF62}" srcOrd="1" destOrd="0" presId="urn:microsoft.com/office/officeart/2005/8/layout/process1"/>
    <dgm:cxn modelId="{AAF7DBE7-BECA-4BCD-928B-A374F447A9D9}" type="presOf" srcId="{9B906B05-F59A-431E-A91C-B4B7C9C9FDBD}" destId="{284DBDF2-771B-4125-8EBD-B71C0DBCE056}" srcOrd="0" destOrd="0" presId="urn:microsoft.com/office/officeart/2005/8/layout/process1"/>
    <dgm:cxn modelId="{D873BA20-1B95-4AE7-B0A4-E9571ABC26A9}" type="presParOf" srcId="{F73C4175-023A-4A79-8F72-D77F28848895}" destId="{A00E2314-299A-411D-8466-C3849FA23262}" srcOrd="0" destOrd="0" presId="urn:microsoft.com/office/officeart/2005/8/layout/process1"/>
    <dgm:cxn modelId="{D849A7F9-E52A-42E0-AB59-842332C330E3}" type="presParOf" srcId="{F73C4175-023A-4A79-8F72-D77F28848895}" destId="{6078B674-7DA2-4747-9A93-6E0FC1BAB897}" srcOrd="1" destOrd="0" presId="urn:microsoft.com/office/officeart/2005/8/layout/process1"/>
    <dgm:cxn modelId="{BB2F652F-D4E6-44B3-9DDF-3B43DA506E17}" type="presParOf" srcId="{6078B674-7DA2-4747-9A93-6E0FC1BAB897}" destId="{26C6B2A6-9481-451C-B10C-DA7A6352FF62}" srcOrd="0" destOrd="0" presId="urn:microsoft.com/office/officeart/2005/8/layout/process1"/>
    <dgm:cxn modelId="{11F6A923-AD2C-4F14-A3E2-DF798B9610F9}" type="presParOf" srcId="{F73C4175-023A-4A79-8F72-D77F28848895}" destId="{7A8A9D2E-50F6-4EA4-8DB7-EE94CBDC4D92}" srcOrd="2" destOrd="0" presId="urn:microsoft.com/office/officeart/2005/8/layout/process1"/>
    <dgm:cxn modelId="{85E017B2-280A-4102-9C8B-8EC38CEA71AC}" type="presParOf" srcId="{F73C4175-023A-4A79-8F72-D77F28848895}" destId="{1B535E9F-E270-4277-9E21-F93BADA055D6}" srcOrd="3" destOrd="0" presId="urn:microsoft.com/office/officeart/2005/8/layout/process1"/>
    <dgm:cxn modelId="{02E02603-4656-4018-B971-980DCA3F3B4F}" type="presParOf" srcId="{1B535E9F-E270-4277-9E21-F93BADA055D6}" destId="{EB0A98D4-E360-4504-A0A4-6DD9486EE73F}" srcOrd="0" destOrd="0" presId="urn:microsoft.com/office/officeart/2005/8/layout/process1"/>
    <dgm:cxn modelId="{B5A826FA-5CB8-4384-A1B2-9A7C4BA22A2E}" type="presParOf" srcId="{F73C4175-023A-4A79-8F72-D77F28848895}" destId="{284DBDF2-771B-4125-8EBD-B71C0DBCE05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4B3C5BF-D15A-4AE7-BBDE-3A1C830D4479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FE1918B-C129-45E0-9DB1-8716C9587D53}">
      <dgm:prSet phldrT="[Text]"/>
      <dgm:spPr>
        <a:ln w="25400"/>
      </dgm:spPr>
      <dgm:t>
        <a:bodyPr/>
        <a:lstStyle/>
        <a:p>
          <a:r>
            <a:rPr lang="en-US" dirty="0"/>
            <a:t>Generate a Database</a:t>
          </a:r>
          <a:endParaRPr lang="en-CH" dirty="0"/>
        </a:p>
      </dgm:t>
    </dgm:pt>
    <dgm:pt modelId="{C5A5EE1D-8D5D-4276-A68E-5EF21B1A208B}" type="parTrans" cxnId="{A298C0A7-DAC4-455A-A434-B01F765F5473}">
      <dgm:prSet/>
      <dgm:spPr/>
      <dgm:t>
        <a:bodyPr/>
        <a:lstStyle/>
        <a:p>
          <a:endParaRPr lang="en-CH"/>
        </a:p>
      </dgm:t>
    </dgm:pt>
    <dgm:pt modelId="{49A0DCF5-5950-4F6E-8525-231564F2C8D5}" type="sibTrans" cxnId="{A298C0A7-DAC4-455A-A434-B01F765F5473}">
      <dgm:prSet/>
      <dgm:spPr/>
      <dgm:t>
        <a:bodyPr/>
        <a:lstStyle/>
        <a:p>
          <a:endParaRPr lang="en-CH"/>
        </a:p>
      </dgm:t>
    </dgm:pt>
    <dgm:pt modelId="{7BA4B95F-BE7E-4ABA-8A2A-45D72D560838}">
      <dgm:prSet phldrT="[Text]"/>
      <dgm:spPr>
        <a:ln w="25400"/>
      </dgm:spPr>
      <dgm:t>
        <a:bodyPr/>
        <a:lstStyle/>
        <a:p>
          <a:r>
            <a:rPr lang="en-US" dirty="0"/>
            <a:t>Generate a Query</a:t>
          </a:r>
          <a:endParaRPr lang="en-CH" dirty="0"/>
        </a:p>
      </dgm:t>
    </dgm:pt>
    <dgm:pt modelId="{FF46019C-8340-4277-B530-05352C59480F}" type="parTrans" cxnId="{509AC5B5-6F18-4858-A77C-189D206B4B18}">
      <dgm:prSet/>
      <dgm:spPr/>
      <dgm:t>
        <a:bodyPr/>
        <a:lstStyle/>
        <a:p>
          <a:endParaRPr lang="en-CH"/>
        </a:p>
      </dgm:t>
    </dgm:pt>
    <dgm:pt modelId="{5E86F238-580F-4B4B-AEDA-DAC88C697762}" type="sibTrans" cxnId="{509AC5B5-6F18-4858-A77C-189D206B4B18}">
      <dgm:prSet/>
      <dgm:spPr/>
      <dgm:t>
        <a:bodyPr/>
        <a:lstStyle/>
        <a:p>
          <a:endParaRPr lang="en-CH"/>
        </a:p>
      </dgm:t>
    </dgm:pt>
    <dgm:pt modelId="{9B906B05-F59A-431E-A91C-B4B7C9C9FDBD}">
      <dgm:prSet phldrT="[Text]"/>
      <dgm:spPr>
        <a:ln w="25400"/>
      </dgm:spPr>
      <dgm:t>
        <a:bodyPr/>
        <a:lstStyle/>
        <a:p>
          <a:r>
            <a:rPr lang="en-US" dirty="0"/>
            <a:t>Validate the Query’s Result</a:t>
          </a:r>
          <a:endParaRPr lang="en-CH" dirty="0"/>
        </a:p>
      </dgm:t>
    </dgm:pt>
    <dgm:pt modelId="{31278AD1-3E54-4590-9327-96E6909617E7}" type="parTrans" cxnId="{C7A2253B-820A-47DD-B245-5B8248BED3A6}">
      <dgm:prSet/>
      <dgm:spPr/>
      <dgm:t>
        <a:bodyPr/>
        <a:lstStyle/>
        <a:p>
          <a:endParaRPr lang="en-CH"/>
        </a:p>
      </dgm:t>
    </dgm:pt>
    <dgm:pt modelId="{2B400F3C-BF70-489A-891F-7ABACCD5F447}" type="sibTrans" cxnId="{C7A2253B-820A-47DD-B245-5B8248BED3A6}">
      <dgm:prSet/>
      <dgm:spPr/>
      <dgm:t>
        <a:bodyPr/>
        <a:lstStyle/>
        <a:p>
          <a:endParaRPr lang="en-CH"/>
        </a:p>
      </dgm:t>
    </dgm:pt>
    <dgm:pt modelId="{F73C4175-023A-4A79-8F72-D77F28848895}" type="pres">
      <dgm:prSet presAssocID="{34B3C5BF-D15A-4AE7-BBDE-3A1C830D4479}" presName="Name0" presStyleCnt="0">
        <dgm:presLayoutVars>
          <dgm:dir/>
          <dgm:resizeHandles val="exact"/>
        </dgm:presLayoutVars>
      </dgm:prSet>
      <dgm:spPr/>
    </dgm:pt>
    <dgm:pt modelId="{A00E2314-299A-411D-8466-C3849FA23262}" type="pres">
      <dgm:prSet presAssocID="{1FE1918B-C129-45E0-9DB1-8716C9587D53}" presName="node" presStyleLbl="node1" presStyleIdx="0" presStyleCnt="3">
        <dgm:presLayoutVars>
          <dgm:bulletEnabled val="1"/>
        </dgm:presLayoutVars>
      </dgm:prSet>
      <dgm:spPr/>
    </dgm:pt>
    <dgm:pt modelId="{6078B674-7DA2-4747-9A93-6E0FC1BAB897}" type="pres">
      <dgm:prSet presAssocID="{49A0DCF5-5950-4F6E-8525-231564F2C8D5}" presName="sibTrans" presStyleLbl="sibTrans2D1" presStyleIdx="0" presStyleCnt="2"/>
      <dgm:spPr/>
    </dgm:pt>
    <dgm:pt modelId="{26C6B2A6-9481-451C-B10C-DA7A6352FF62}" type="pres">
      <dgm:prSet presAssocID="{49A0DCF5-5950-4F6E-8525-231564F2C8D5}" presName="connectorText" presStyleLbl="sibTrans2D1" presStyleIdx="0" presStyleCnt="2"/>
      <dgm:spPr/>
    </dgm:pt>
    <dgm:pt modelId="{7A8A9D2E-50F6-4EA4-8DB7-EE94CBDC4D92}" type="pres">
      <dgm:prSet presAssocID="{7BA4B95F-BE7E-4ABA-8A2A-45D72D560838}" presName="node" presStyleLbl="node1" presStyleIdx="1" presStyleCnt="3">
        <dgm:presLayoutVars>
          <dgm:bulletEnabled val="1"/>
        </dgm:presLayoutVars>
      </dgm:prSet>
      <dgm:spPr/>
    </dgm:pt>
    <dgm:pt modelId="{1B535E9F-E270-4277-9E21-F93BADA055D6}" type="pres">
      <dgm:prSet presAssocID="{5E86F238-580F-4B4B-AEDA-DAC88C697762}" presName="sibTrans" presStyleLbl="sibTrans2D1" presStyleIdx="1" presStyleCnt="2"/>
      <dgm:spPr/>
    </dgm:pt>
    <dgm:pt modelId="{EB0A98D4-E360-4504-A0A4-6DD9486EE73F}" type="pres">
      <dgm:prSet presAssocID="{5E86F238-580F-4B4B-AEDA-DAC88C697762}" presName="connectorText" presStyleLbl="sibTrans2D1" presStyleIdx="1" presStyleCnt="2"/>
      <dgm:spPr/>
    </dgm:pt>
    <dgm:pt modelId="{284DBDF2-771B-4125-8EBD-B71C0DBCE056}" type="pres">
      <dgm:prSet presAssocID="{9B906B05-F59A-431E-A91C-B4B7C9C9FDB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5C751A-C9DE-4A21-9304-3CA26E3CDFE4}" type="presOf" srcId="{49A0DCF5-5950-4F6E-8525-231564F2C8D5}" destId="{6078B674-7DA2-4747-9A93-6E0FC1BAB897}" srcOrd="0" destOrd="0" presId="urn:microsoft.com/office/officeart/2005/8/layout/process1"/>
    <dgm:cxn modelId="{472CDD30-0EB6-43D1-BA35-62339129B0E0}" type="presOf" srcId="{7BA4B95F-BE7E-4ABA-8A2A-45D72D560838}" destId="{7A8A9D2E-50F6-4EA4-8DB7-EE94CBDC4D92}" srcOrd="0" destOrd="0" presId="urn:microsoft.com/office/officeart/2005/8/layout/process1"/>
    <dgm:cxn modelId="{D9AB5F32-CF7D-46FB-B84B-DD04ACAA8C18}" type="presOf" srcId="{34B3C5BF-D15A-4AE7-BBDE-3A1C830D4479}" destId="{F73C4175-023A-4A79-8F72-D77F28848895}" srcOrd="0" destOrd="0" presId="urn:microsoft.com/office/officeart/2005/8/layout/process1"/>
    <dgm:cxn modelId="{C7A2253B-820A-47DD-B245-5B8248BED3A6}" srcId="{34B3C5BF-D15A-4AE7-BBDE-3A1C830D4479}" destId="{9B906B05-F59A-431E-A91C-B4B7C9C9FDBD}" srcOrd="2" destOrd="0" parTransId="{31278AD1-3E54-4590-9327-96E6909617E7}" sibTransId="{2B400F3C-BF70-489A-891F-7ABACCD5F447}"/>
    <dgm:cxn modelId="{907A1A50-CE7C-44EB-960A-622A645CB298}" type="presOf" srcId="{5E86F238-580F-4B4B-AEDA-DAC88C697762}" destId="{EB0A98D4-E360-4504-A0A4-6DD9486EE73F}" srcOrd="1" destOrd="0" presId="urn:microsoft.com/office/officeart/2005/8/layout/process1"/>
    <dgm:cxn modelId="{6CAA5051-4FE4-43AF-833C-15B7ED07F82E}" type="presOf" srcId="{5E86F238-580F-4B4B-AEDA-DAC88C697762}" destId="{1B535E9F-E270-4277-9E21-F93BADA055D6}" srcOrd="0" destOrd="0" presId="urn:microsoft.com/office/officeart/2005/8/layout/process1"/>
    <dgm:cxn modelId="{B6D1DC93-CCA3-4578-AAC0-57D800954B7D}" type="presOf" srcId="{1FE1918B-C129-45E0-9DB1-8716C9587D53}" destId="{A00E2314-299A-411D-8466-C3849FA23262}" srcOrd="0" destOrd="0" presId="urn:microsoft.com/office/officeart/2005/8/layout/process1"/>
    <dgm:cxn modelId="{A298C0A7-DAC4-455A-A434-B01F765F5473}" srcId="{34B3C5BF-D15A-4AE7-BBDE-3A1C830D4479}" destId="{1FE1918B-C129-45E0-9DB1-8716C9587D53}" srcOrd="0" destOrd="0" parTransId="{C5A5EE1D-8D5D-4276-A68E-5EF21B1A208B}" sibTransId="{49A0DCF5-5950-4F6E-8525-231564F2C8D5}"/>
    <dgm:cxn modelId="{509AC5B5-6F18-4858-A77C-189D206B4B18}" srcId="{34B3C5BF-D15A-4AE7-BBDE-3A1C830D4479}" destId="{7BA4B95F-BE7E-4ABA-8A2A-45D72D560838}" srcOrd="1" destOrd="0" parTransId="{FF46019C-8340-4277-B530-05352C59480F}" sibTransId="{5E86F238-580F-4B4B-AEDA-DAC88C697762}"/>
    <dgm:cxn modelId="{FA2EABD4-9A0B-46CE-B38A-A0329C241C3B}" type="presOf" srcId="{49A0DCF5-5950-4F6E-8525-231564F2C8D5}" destId="{26C6B2A6-9481-451C-B10C-DA7A6352FF62}" srcOrd="1" destOrd="0" presId="urn:microsoft.com/office/officeart/2005/8/layout/process1"/>
    <dgm:cxn modelId="{AAF7DBE7-BECA-4BCD-928B-A374F447A9D9}" type="presOf" srcId="{9B906B05-F59A-431E-A91C-B4B7C9C9FDBD}" destId="{284DBDF2-771B-4125-8EBD-B71C0DBCE056}" srcOrd="0" destOrd="0" presId="urn:microsoft.com/office/officeart/2005/8/layout/process1"/>
    <dgm:cxn modelId="{D873BA20-1B95-4AE7-B0A4-E9571ABC26A9}" type="presParOf" srcId="{F73C4175-023A-4A79-8F72-D77F28848895}" destId="{A00E2314-299A-411D-8466-C3849FA23262}" srcOrd="0" destOrd="0" presId="urn:microsoft.com/office/officeart/2005/8/layout/process1"/>
    <dgm:cxn modelId="{D849A7F9-E52A-42E0-AB59-842332C330E3}" type="presParOf" srcId="{F73C4175-023A-4A79-8F72-D77F28848895}" destId="{6078B674-7DA2-4747-9A93-6E0FC1BAB897}" srcOrd="1" destOrd="0" presId="urn:microsoft.com/office/officeart/2005/8/layout/process1"/>
    <dgm:cxn modelId="{BB2F652F-D4E6-44B3-9DDF-3B43DA506E17}" type="presParOf" srcId="{6078B674-7DA2-4747-9A93-6E0FC1BAB897}" destId="{26C6B2A6-9481-451C-B10C-DA7A6352FF62}" srcOrd="0" destOrd="0" presId="urn:microsoft.com/office/officeart/2005/8/layout/process1"/>
    <dgm:cxn modelId="{11F6A923-AD2C-4F14-A3E2-DF798B9610F9}" type="presParOf" srcId="{F73C4175-023A-4A79-8F72-D77F28848895}" destId="{7A8A9D2E-50F6-4EA4-8DB7-EE94CBDC4D92}" srcOrd="2" destOrd="0" presId="urn:microsoft.com/office/officeart/2005/8/layout/process1"/>
    <dgm:cxn modelId="{85E017B2-280A-4102-9C8B-8EC38CEA71AC}" type="presParOf" srcId="{F73C4175-023A-4A79-8F72-D77F28848895}" destId="{1B535E9F-E270-4277-9E21-F93BADA055D6}" srcOrd="3" destOrd="0" presId="urn:microsoft.com/office/officeart/2005/8/layout/process1"/>
    <dgm:cxn modelId="{02E02603-4656-4018-B971-980DCA3F3B4F}" type="presParOf" srcId="{1B535E9F-E270-4277-9E21-F93BADA055D6}" destId="{EB0A98D4-E360-4504-A0A4-6DD9486EE73F}" srcOrd="0" destOrd="0" presId="urn:microsoft.com/office/officeart/2005/8/layout/process1"/>
    <dgm:cxn modelId="{B5A826FA-5CB8-4384-A1B2-9A7C4BA22A2E}" type="presParOf" srcId="{F73C4175-023A-4A79-8F72-D77F28848895}" destId="{284DBDF2-771B-4125-8EBD-B71C0DBCE05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B3C5BF-D15A-4AE7-BBDE-3A1C830D4479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1FE1918B-C129-45E0-9DB1-8716C9587D53}">
      <dgm:prSet phldrT="[Text]"/>
      <dgm:spPr>
        <a:ln w="25400"/>
      </dgm:spPr>
      <dgm:t>
        <a:bodyPr/>
        <a:lstStyle/>
        <a:p>
          <a:r>
            <a:rPr lang="en-US" dirty="0"/>
            <a:t>Generate a Database</a:t>
          </a:r>
          <a:endParaRPr lang="en-CH" dirty="0"/>
        </a:p>
      </dgm:t>
    </dgm:pt>
    <dgm:pt modelId="{C5A5EE1D-8D5D-4276-A68E-5EF21B1A208B}" type="parTrans" cxnId="{A298C0A7-DAC4-455A-A434-B01F765F5473}">
      <dgm:prSet/>
      <dgm:spPr/>
      <dgm:t>
        <a:bodyPr/>
        <a:lstStyle/>
        <a:p>
          <a:endParaRPr lang="en-CH"/>
        </a:p>
      </dgm:t>
    </dgm:pt>
    <dgm:pt modelId="{49A0DCF5-5950-4F6E-8525-231564F2C8D5}" type="sibTrans" cxnId="{A298C0A7-DAC4-455A-A434-B01F765F5473}">
      <dgm:prSet/>
      <dgm:spPr/>
      <dgm:t>
        <a:bodyPr/>
        <a:lstStyle/>
        <a:p>
          <a:endParaRPr lang="en-CH"/>
        </a:p>
      </dgm:t>
    </dgm:pt>
    <dgm:pt modelId="{7BA4B95F-BE7E-4ABA-8A2A-45D72D560838}">
      <dgm:prSet phldrT="[Text]"/>
      <dgm:spPr>
        <a:ln w="25400"/>
      </dgm:spPr>
      <dgm:t>
        <a:bodyPr/>
        <a:lstStyle/>
        <a:p>
          <a:r>
            <a:rPr lang="en-US" dirty="0"/>
            <a:t>Generate a Query</a:t>
          </a:r>
          <a:endParaRPr lang="en-CH" dirty="0"/>
        </a:p>
      </dgm:t>
    </dgm:pt>
    <dgm:pt modelId="{FF46019C-8340-4277-B530-05352C59480F}" type="parTrans" cxnId="{509AC5B5-6F18-4858-A77C-189D206B4B18}">
      <dgm:prSet/>
      <dgm:spPr/>
      <dgm:t>
        <a:bodyPr/>
        <a:lstStyle/>
        <a:p>
          <a:endParaRPr lang="en-CH"/>
        </a:p>
      </dgm:t>
    </dgm:pt>
    <dgm:pt modelId="{5E86F238-580F-4B4B-AEDA-DAC88C697762}" type="sibTrans" cxnId="{509AC5B5-6F18-4858-A77C-189D206B4B18}">
      <dgm:prSet/>
      <dgm:spPr/>
      <dgm:t>
        <a:bodyPr/>
        <a:lstStyle/>
        <a:p>
          <a:endParaRPr lang="en-CH"/>
        </a:p>
      </dgm:t>
    </dgm:pt>
    <dgm:pt modelId="{9B906B05-F59A-431E-A91C-B4B7C9C9FDBD}">
      <dgm:prSet phldrT="[Text]"/>
      <dgm:spPr>
        <a:ln w="25400"/>
      </dgm:spPr>
      <dgm:t>
        <a:bodyPr/>
        <a:lstStyle/>
        <a:p>
          <a:r>
            <a:rPr lang="en-US" dirty="0"/>
            <a:t>Validate the Query’s Result</a:t>
          </a:r>
          <a:endParaRPr lang="en-CH" dirty="0"/>
        </a:p>
      </dgm:t>
    </dgm:pt>
    <dgm:pt modelId="{31278AD1-3E54-4590-9327-96E6909617E7}" type="parTrans" cxnId="{C7A2253B-820A-47DD-B245-5B8248BED3A6}">
      <dgm:prSet/>
      <dgm:spPr/>
      <dgm:t>
        <a:bodyPr/>
        <a:lstStyle/>
        <a:p>
          <a:endParaRPr lang="en-CH"/>
        </a:p>
      </dgm:t>
    </dgm:pt>
    <dgm:pt modelId="{2B400F3C-BF70-489A-891F-7ABACCD5F447}" type="sibTrans" cxnId="{C7A2253B-820A-47DD-B245-5B8248BED3A6}">
      <dgm:prSet/>
      <dgm:spPr/>
      <dgm:t>
        <a:bodyPr/>
        <a:lstStyle/>
        <a:p>
          <a:endParaRPr lang="en-CH"/>
        </a:p>
      </dgm:t>
    </dgm:pt>
    <dgm:pt modelId="{F73C4175-023A-4A79-8F72-D77F28848895}" type="pres">
      <dgm:prSet presAssocID="{34B3C5BF-D15A-4AE7-BBDE-3A1C830D4479}" presName="Name0" presStyleCnt="0">
        <dgm:presLayoutVars>
          <dgm:dir/>
          <dgm:resizeHandles val="exact"/>
        </dgm:presLayoutVars>
      </dgm:prSet>
      <dgm:spPr/>
    </dgm:pt>
    <dgm:pt modelId="{A00E2314-299A-411D-8466-C3849FA23262}" type="pres">
      <dgm:prSet presAssocID="{1FE1918B-C129-45E0-9DB1-8716C9587D53}" presName="node" presStyleLbl="node1" presStyleIdx="0" presStyleCnt="3">
        <dgm:presLayoutVars>
          <dgm:bulletEnabled val="1"/>
        </dgm:presLayoutVars>
      </dgm:prSet>
      <dgm:spPr/>
    </dgm:pt>
    <dgm:pt modelId="{6078B674-7DA2-4747-9A93-6E0FC1BAB897}" type="pres">
      <dgm:prSet presAssocID="{49A0DCF5-5950-4F6E-8525-231564F2C8D5}" presName="sibTrans" presStyleLbl="sibTrans2D1" presStyleIdx="0" presStyleCnt="2"/>
      <dgm:spPr/>
    </dgm:pt>
    <dgm:pt modelId="{26C6B2A6-9481-451C-B10C-DA7A6352FF62}" type="pres">
      <dgm:prSet presAssocID="{49A0DCF5-5950-4F6E-8525-231564F2C8D5}" presName="connectorText" presStyleLbl="sibTrans2D1" presStyleIdx="0" presStyleCnt="2"/>
      <dgm:spPr/>
    </dgm:pt>
    <dgm:pt modelId="{7A8A9D2E-50F6-4EA4-8DB7-EE94CBDC4D92}" type="pres">
      <dgm:prSet presAssocID="{7BA4B95F-BE7E-4ABA-8A2A-45D72D560838}" presName="node" presStyleLbl="node1" presStyleIdx="1" presStyleCnt="3">
        <dgm:presLayoutVars>
          <dgm:bulletEnabled val="1"/>
        </dgm:presLayoutVars>
      </dgm:prSet>
      <dgm:spPr/>
    </dgm:pt>
    <dgm:pt modelId="{1B535E9F-E270-4277-9E21-F93BADA055D6}" type="pres">
      <dgm:prSet presAssocID="{5E86F238-580F-4B4B-AEDA-DAC88C697762}" presName="sibTrans" presStyleLbl="sibTrans2D1" presStyleIdx="1" presStyleCnt="2"/>
      <dgm:spPr/>
    </dgm:pt>
    <dgm:pt modelId="{EB0A98D4-E360-4504-A0A4-6DD9486EE73F}" type="pres">
      <dgm:prSet presAssocID="{5E86F238-580F-4B4B-AEDA-DAC88C697762}" presName="connectorText" presStyleLbl="sibTrans2D1" presStyleIdx="1" presStyleCnt="2"/>
      <dgm:spPr/>
    </dgm:pt>
    <dgm:pt modelId="{284DBDF2-771B-4125-8EBD-B71C0DBCE056}" type="pres">
      <dgm:prSet presAssocID="{9B906B05-F59A-431E-A91C-B4B7C9C9FDBD}" presName="node" presStyleLbl="node1" presStyleIdx="2" presStyleCnt="3">
        <dgm:presLayoutVars>
          <dgm:bulletEnabled val="1"/>
        </dgm:presLayoutVars>
      </dgm:prSet>
      <dgm:spPr/>
    </dgm:pt>
  </dgm:ptLst>
  <dgm:cxnLst>
    <dgm:cxn modelId="{815C751A-C9DE-4A21-9304-3CA26E3CDFE4}" type="presOf" srcId="{49A0DCF5-5950-4F6E-8525-231564F2C8D5}" destId="{6078B674-7DA2-4747-9A93-6E0FC1BAB897}" srcOrd="0" destOrd="0" presId="urn:microsoft.com/office/officeart/2005/8/layout/process1"/>
    <dgm:cxn modelId="{472CDD30-0EB6-43D1-BA35-62339129B0E0}" type="presOf" srcId="{7BA4B95F-BE7E-4ABA-8A2A-45D72D560838}" destId="{7A8A9D2E-50F6-4EA4-8DB7-EE94CBDC4D92}" srcOrd="0" destOrd="0" presId="urn:microsoft.com/office/officeart/2005/8/layout/process1"/>
    <dgm:cxn modelId="{D9AB5F32-CF7D-46FB-B84B-DD04ACAA8C18}" type="presOf" srcId="{34B3C5BF-D15A-4AE7-BBDE-3A1C830D4479}" destId="{F73C4175-023A-4A79-8F72-D77F28848895}" srcOrd="0" destOrd="0" presId="urn:microsoft.com/office/officeart/2005/8/layout/process1"/>
    <dgm:cxn modelId="{C7A2253B-820A-47DD-B245-5B8248BED3A6}" srcId="{34B3C5BF-D15A-4AE7-BBDE-3A1C830D4479}" destId="{9B906B05-F59A-431E-A91C-B4B7C9C9FDBD}" srcOrd="2" destOrd="0" parTransId="{31278AD1-3E54-4590-9327-96E6909617E7}" sibTransId="{2B400F3C-BF70-489A-891F-7ABACCD5F447}"/>
    <dgm:cxn modelId="{907A1A50-CE7C-44EB-960A-622A645CB298}" type="presOf" srcId="{5E86F238-580F-4B4B-AEDA-DAC88C697762}" destId="{EB0A98D4-E360-4504-A0A4-6DD9486EE73F}" srcOrd="1" destOrd="0" presId="urn:microsoft.com/office/officeart/2005/8/layout/process1"/>
    <dgm:cxn modelId="{6CAA5051-4FE4-43AF-833C-15B7ED07F82E}" type="presOf" srcId="{5E86F238-580F-4B4B-AEDA-DAC88C697762}" destId="{1B535E9F-E270-4277-9E21-F93BADA055D6}" srcOrd="0" destOrd="0" presId="urn:microsoft.com/office/officeart/2005/8/layout/process1"/>
    <dgm:cxn modelId="{B6D1DC93-CCA3-4578-AAC0-57D800954B7D}" type="presOf" srcId="{1FE1918B-C129-45E0-9DB1-8716C9587D53}" destId="{A00E2314-299A-411D-8466-C3849FA23262}" srcOrd="0" destOrd="0" presId="urn:microsoft.com/office/officeart/2005/8/layout/process1"/>
    <dgm:cxn modelId="{A298C0A7-DAC4-455A-A434-B01F765F5473}" srcId="{34B3C5BF-D15A-4AE7-BBDE-3A1C830D4479}" destId="{1FE1918B-C129-45E0-9DB1-8716C9587D53}" srcOrd="0" destOrd="0" parTransId="{C5A5EE1D-8D5D-4276-A68E-5EF21B1A208B}" sibTransId="{49A0DCF5-5950-4F6E-8525-231564F2C8D5}"/>
    <dgm:cxn modelId="{509AC5B5-6F18-4858-A77C-189D206B4B18}" srcId="{34B3C5BF-D15A-4AE7-BBDE-3A1C830D4479}" destId="{7BA4B95F-BE7E-4ABA-8A2A-45D72D560838}" srcOrd="1" destOrd="0" parTransId="{FF46019C-8340-4277-B530-05352C59480F}" sibTransId="{5E86F238-580F-4B4B-AEDA-DAC88C697762}"/>
    <dgm:cxn modelId="{FA2EABD4-9A0B-46CE-B38A-A0329C241C3B}" type="presOf" srcId="{49A0DCF5-5950-4F6E-8525-231564F2C8D5}" destId="{26C6B2A6-9481-451C-B10C-DA7A6352FF62}" srcOrd="1" destOrd="0" presId="urn:microsoft.com/office/officeart/2005/8/layout/process1"/>
    <dgm:cxn modelId="{AAF7DBE7-BECA-4BCD-928B-A374F447A9D9}" type="presOf" srcId="{9B906B05-F59A-431E-A91C-B4B7C9C9FDBD}" destId="{284DBDF2-771B-4125-8EBD-B71C0DBCE056}" srcOrd="0" destOrd="0" presId="urn:microsoft.com/office/officeart/2005/8/layout/process1"/>
    <dgm:cxn modelId="{D873BA20-1B95-4AE7-B0A4-E9571ABC26A9}" type="presParOf" srcId="{F73C4175-023A-4A79-8F72-D77F28848895}" destId="{A00E2314-299A-411D-8466-C3849FA23262}" srcOrd="0" destOrd="0" presId="urn:microsoft.com/office/officeart/2005/8/layout/process1"/>
    <dgm:cxn modelId="{D849A7F9-E52A-42E0-AB59-842332C330E3}" type="presParOf" srcId="{F73C4175-023A-4A79-8F72-D77F28848895}" destId="{6078B674-7DA2-4747-9A93-6E0FC1BAB897}" srcOrd="1" destOrd="0" presId="urn:microsoft.com/office/officeart/2005/8/layout/process1"/>
    <dgm:cxn modelId="{BB2F652F-D4E6-44B3-9DDF-3B43DA506E17}" type="presParOf" srcId="{6078B674-7DA2-4747-9A93-6E0FC1BAB897}" destId="{26C6B2A6-9481-451C-B10C-DA7A6352FF62}" srcOrd="0" destOrd="0" presId="urn:microsoft.com/office/officeart/2005/8/layout/process1"/>
    <dgm:cxn modelId="{11F6A923-AD2C-4F14-A3E2-DF798B9610F9}" type="presParOf" srcId="{F73C4175-023A-4A79-8F72-D77F28848895}" destId="{7A8A9D2E-50F6-4EA4-8DB7-EE94CBDC4D92}" srcOrd="2" destOrd="0" presId="urn:microsoft.com/office/officeart/2005/8/layout/process1"/>
    <dgm:cxn modelId="{85E017B2-280A-4102-9C8B-8EC38CEA71AC}" type="presParOf" srcId="{F73C4175-023A-4A79-8F72-D77F28848895}" destId="{1B535E9F-E270-4277-9E21-F93BADA055D6}" srcOrd="3" destOrd="0" presId="urn:microsoft.com/office/officeart/2005/8/layout/process1"/>
    <dgm:cxn modelId="{02E02603-4656-4018-B971-980DCA3F3B4F}" type="presParOf" srcId="{1B535E9F-E270-4277-9E21-F93BADA055D6}" destId="{EB0A98D4-E360-4504-A0A4-6DD9486EE73F}" srcOrd="0" destOrd="0" presId="urn:microsoft.com/office/officeart/2005/8/layout/process1"/>
    <dgm:cxn modelId="{B5A826FA-5CB8-4384-A1B2-9A7C4BA22A2E}" type="presParOf" srcId="{F73C4175-023A-4A79-8F72-D77F28848895}" destId="{284DBDF2-771B-4125-8EBD-B71C0DBCE05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E2314-299A-411D-8466-C3849FA23262}">
      <dsp:nvSpPr>
        <dsp:cNvPr id="0" name=""/>
        <dsp:cNvSpPr/>
      </dsp:nvSpPr>
      <dsp:spPr>
        <a:xfrm>
          <a:off x="8680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Generate a Database</a:t>
          </a:r>
          <a:endParaRPr lang="en-CH" sz="3000" kern="1200" dirty="0"/>
        </a:p>
      </dsp:txBody>
      <dsp:txXfrm>
        <a:off x="54275" y="1324623"/>
        <a:ext cx="2503382" cy="1465553"/>
      </dsp:txXfrm>
    </dsp:sp>
    <dsp:sp modelId="{6078B674-7DA2-4747-9A93-6E0FC1BAB897}">
      <dsp:nvSpPr>
        <dsp:cNvPr id="0" name=""/>
        <dsp:cNvSpPr/>
      </dsp:nvSpPr>
      <dsp:spPr>
        <a:xfrm>
          <a:off x="2862710" y="1735673"/>
          <a:ext cx="550049" cy="64345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H" sz="2400" kern="1200"/>
        </a:p>
      </dsp:txBody>
      <dsp:txXfrm>
        <a:off x="2862710" y="1864364"/>
        <a:ext cx="385034" cy="386072"/>
      </dsp:txXfrm>
    </dsp:sp>
    <dsp:sp modelId="{7A8A9D2E-50F6-4EA4-8DB7-EE94CBDC4D92}">
      <dsp:nvSpPr>
        <dsp:cNvPr id="0" name=""/>
        <dsp:cNvSpPr/>
      </dsp:nvSpPr>
      <dsp:spPr>
        <a:xfrm>
          <a:off x="3641082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Generate a Query</a:t>
          </a:r>
          <a:endParaRPr lang="en-CH" sz="3000" kern="1200" dirty="0"/>
        </a:p>
      </dsp:txBody>
      <dsp:txXfrm>
        <a:off x="3686677" y="1324623"/>
        <a:ext cx="2503382" cy="1465553"/>
      </dsp:txXfrm>
    </dsp:sp>
    <dsp:sp modelId="{1B535E9F-E270-4277-9E21-F93BADA055D6}">
      <dsp:nvSpPr>
        <dsp:cNvPr id="0" name=""/>
        <dsp:cNvSpPr/>
      </dsp:nvSpPr>
      <dsp:spPr>
        <a:xfrm>
          <a:off x="6495112" y="1735673"/>
          <a:ext cx="550049" cy="64345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H" sz="2400" kern="1200"/>
        </a:p>
      </dsp:txBody>
      <dsp:txXfrm>
        <a:off x="6495112" y="1864364"/>
        <a:ext cx="385034" cy="386072"/>
      </dsp:txXfrm>
    </dsp:sp>
    <dsp:sp modelId="{284DBDF2-771B-4125-8EBD-B71C0DBCE056}">
      <dsp:nvSpPr>
        <dsp:cNvPr id="0" name=""/>
        <dsp:cNvSpPr/>
      </dsp:nvSpPr>
      <dsp:spPr>
        <a:xfrm>
          <a:off x="7273484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Validate the Query’s Result</a:t>
          </a:r>
          <a:endParaRPr lang="en-CH" sz="3000" kern="1200" dirty="0"/>
        </a:p>
      </dsp:txBody>
      <dsp:txXfrm>
        <a:off x="7319079" y="1324623"/>
        <a:ext cx="2503382" cy="1465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E2314-299A-411D-8466-C3849FA23262}">
      <dsp:nvSpPr>
        <dsp:cNvPr id="0" name=""/>
        <dsp:cNvSpPr/>
      </dsp:nvSpPr>
      <dsp:spPr>
        <a:xfrm>
          <a:off x="8680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Generate a Database</a:t>
          </a:r>
          <a:endParaRPr lang="en-CH" sz="3000" kern="1200" dirty="0"/>
        </a:p>
      </dsp:txBody>
      <dsp:txXfrm>
        <a:off x="54275" y="1324623"/>
        <a:ext cx="2503382" cy="1465553"/>
      </dsp:txXfrm>
    </dsp:sp>
    <dsp:sp modelId="{6078B674-7DA2-4747-9A93-6E0FC1BAB897}">
      <dsp:nvSpPr>
        <dsp:cNvPr id="0" name=""/>
        <dsp:cNvSpPr/>
      </dsp:nvSpPr>
      <dsp:spPr>
        <a:xfrm>
          <a:off x="2862710" y="1735673"/>
          <a:ext cx="550049" cy="64345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H" sz="2400" kern="1200"/>
        </a:p>
      </dsp:txBody>
      <dsp:txXfrm>
        <a:off x="2862710" y="1864364"/>
        <a:ext cx="385034" cy="386072"/>
      </dsp:txXfrm>
    </dsp:sp>
    <dsp:sp modelId="{7A8A9D2E-50F6-4EA4-8DB7-EE94CBDC4D92}">
      <dsp:nvSpPr>
        <dsp:cNvPr id="0" name=""/>
        <dsp:cNvSpPr/>
      </dsp:nvSpPr>
      <dsp:spPr>
        <a:xfrm>
          <a:off x="3641082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Generate a Query</a:t>
          </a:r>
          <a:endParaRPr lang="en-CH" sz="3000" kern="1200" dirty="0"/>
        </a:p>
      </dsp:txBody>
      <dsp:txXfrm>
        <a:off x="3686677" y="1324623"/>
        <a:ext cx="2503382" cy="1465553"/>
      </dsp:txXfrm>
    </dsp:sp>
    <dsp:sp modelId="{1B535E9F-E270-4277-9E21-F93BADA055D6}">
      <dsp:nvSpPr>
        <dsp:cNvPr id="0" name=""/>
        <dsp:cNvSpPr/>
      </dsp:nvSpPr>
      <dsp:spPr>
        <a:xfrm>
          <a:off x="6495112" y="1735673"/>
          <a:ext cx="550049" cy="64345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H" sz="2400" kern="1200"/>
        </a:p>
      </dsp:txBody>
      <dsp:txXfrm>
        <a:off x="6495112" y="1864364"/>
        <a:ext cx="385034" cy="386072"/>
      </dsp:txXfrm>
    </dsp:sp>
    <dsp:sp modelId="{284DBDF2-771B-4125-8EBD-B71C0DBCE056}">
      <dsp:nvSpPr>
        <dsp:cNvPr id="0" name=""/>
        <dsp:cNvSpPr/>
      </dsp:nvSpPr>
      <dsp:spPr>
        <a:xfrm>
          <a:off x="7273484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Validate the Query’s Result</a:t>
          </a:r>
          <a:endParaRPr lang="en-CH" sz="3000" kern="1200" dirty="0"/>
        </a:p>
      </dsp:txBody>
      <dsp:txXfrm>
        <a:off x="7319079" y="1324623"/>
        <a:ext cx="2503382" cy="14655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E2314-299A-411D-8466-C3849FA23262}">
      <dsp:nvSpPr>
        <dsp:cNvPr id="0" name=""/>
        <dsp:cNvSpPr/>
      </dsp:nvSpPr>
      <dsp:spPr>
        <a:xfrm>
          <a:off x="8680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Generate a Database</a:t>
          </a:r>
          <a:endParaRPr lang="en-CH" sz="3000" kern="1200" dirty="0"/>
        </a:p>
      </dsp:txBody>
      <dsp:txXfrm>
        <a:off x="54275" y="1324623"/>
        <a:ext cx="2503382" cy="1465553"/>
      </dsp:txXfrm>
    </dsp:sp>
    <dsp:sp modelId="{6078B674-7DA2-4747-9A93-6E0FC1BAB897}">
      <dsp:nvSpPr>
        <dsp:cNvPr id="0" name=""/>
        <dsp:cNvSpPr/>
      </dsp:nvSpPr>
      <dsp:spPr>
        <a:xfrm>
          <a:off x="2862710" y="1735673"/>
          <a:ext cx="550049" cy="64345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H" sz="2400" kern="1200"/>
        </a:p>
      </dsp:txBody>
      <dsp:txXfrm>
        <a:off x="2862710" y="1864364"/>
        <a:ext cx="385034" cy="386072"/>
      </dsp:txXfrm>
    </dsp:sp>
    <dsp:sp modelId="{7A8A9D2E-50F6-4EA4-8DB7-EE94CBDC4D92}">
      <dsp:nvSpPr>
        <dsp:cNvPr id="0" name=""/>
        <dsp:cNvSpPr/>
      </dsp:nvSpPr>
      <dsp:spPr>
        <a:xfrm>
          <a:off x="3641082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Generate a Query</a:t>
          </a:r>
          <a:endParaRPr lang="en-CH" sz="3000" kern="1200" dirty="0"/>
        </a:p>
      </dsp:txBody>
      <dsp:txXfrm>
        <a:off x="3686677" y="1324623"/>
        <a:ext cx="2503382" cy="1465553"/>
      </dsp:txXfrm>
    </dsp:sp>
    <dsp:sp modelId="{1B535E9F-E270-4277-9E21-F93BADA055D6}">
      <dsp:nvSpPr>
        <dsp:cNvPr id="0" name=""/>
        <dsp:cNvSpPr/>
      </dsp:nvSpPr>
      <dsp:spPr>
        <a:xfrm>
          <a:off x="6495112" y="1735673"/>
          <a:ext cx="550049" cy="64345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H" sz="2400" kern="1200"/>
        </a:p>
      </dsp:txBody>
      <dsp:txXfrm>
        <a:off x="6495112" y="1864364"/>
        <a:ext cx="385034" cy="386072"/>
      </dsp:txXfrm>
    </dsp:sp>
    <dsp:sp modelId="{284DBDF2-771B-4125-8EBD-B71C0DBCE056}">
      <dsp:nvSpPr>
        <dsp:cNvPr id="0" name=""/>
        <dsp:cNvSpPr/>
      </dsp:nvSpPr>
      <dsp:spPr>
        <a:xfrm>
          <a:off x="7273484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Validate the Query’s Result</a:t>
          </a:r>
          <a:endParaRPr lang="en-CH" sz="3000" kern="1200" dirty="0"/>
        </a:p>
      </dsp:txBody>
      <dsp:txXfrm>
        <a:off x="7319079" y="1324623"/>
        <a:ext cx="2503382" cy="14655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E2314-299A-411D-8466-C3849FA23262}">
      <dsp:nvSpPr>
        <dsp:cNvPr id="0" name=""/>
        <dsp:cNvSpPr/>
      </dsp:nvSpPr>
      <dsp:spPr>
        <a:xfrm>
          <a:off x="8680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Generate a Database</a:t>
          </a:r>
          <a:endParaRPr lang="en-CH" sz="3000" kern="1200" dirty="0"/>
        </a:p>
      </dsp:txBody>
      <dsp:txXfrm>
        <a:off x="54275" y="1324623"/>
        <a:ext cx="2503382" cy="1465553"/>
      </dsp:txXfrm>
    </dsp:sp>
    <dsp:sp modelId="{6078B674-7DA2-4747-9A93-6E0FC1BAB897}">
      <dsp:nvSpPr>
        <dsp:cNvPr id="0" name=""/>
        <dsp:cNvSpPr/>
      </dsp:nvSpPr>
      <dsp:spPr>
        <a:xfrm>
          <a:off x="2862710" y="1735673"/>
          <a:ext cx="550049" cy="64345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H" sz="2400" kern="1200"/>
        </a:p>
      </dsp:txBody>
      <dsp:txXfrm>
        <a:off x="2862710" y="1864364"/>
        <a:ext cx="385034" cy="386072"/>
      </dsp:txXfrm>
    </dsp:sp>
    <dsp:sp modelId="{7A8A9D2E-50F6-4EA4-8DB7-EE94CBDC4D92}">
      <dsp:nvSpPr>
        <dsp:cNvPr id="0" name=""/>
        <dsp:cNvSpPr/>
      </dsp:nvSpPr>
      <dsp:spPr>
        <a:xfrm>
          <a:off x="3641082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Generate a Query</a:t>
          </a:r>
          <a:endParaRPr lang="en-CH" sz="3000" kern="1200" dirty="0"/>
        </a:p>
      </dsp:txBody>
      <dsp:txXfrm>
        <a:off x="3686677" y="1324623"/>
        <a:ext cx="2503382" cy="1465553"/>
      </dsp:txXfrm>
    </dsp:sp>
    <dsp:sp modelId="{1B535E9F-E270-4277-9E21-F93BADA055D6}">
      <dsp:nvSpPr>
        <dsp:cNvPr id="0" name=""/>
        <dsp:cNvSpPr/>
      </dsp:nvSpPr>
      <dsp:spPr>
        <a:xfrm>
          <a:off x="6495112" y="1735673"/>
          <a:ext cx="550049" cy="64345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H" sz="2400" kern="1200"/>
        </a:p>
      </dsp:txBody>
      <dsp:txXfrm>
        <a:off x="6495112" y="1864364"/>
        <a:ext cx="385034" cy="386072"/>
      </dsp:txXfrm>
    </dsp:sp>
    <dsp:sp modelId="{284DBDF2-771B-4125-8EBD-B71C0DBCE056}">
      <dsp:nvSpPr>
        <dsp:cNvPr id="0" name=""/>
        <dsp:cNvSpPr/>
      </dsp:nvSpPr>
      <dsp:spPr>
        <a:xfrm>
          <a:off x="7273484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Validate the Query’s Result</a:t>
          </a:r>
          <a:endParaRPr lang="en-CH" sz="3000" kern="1200" dirty="0"/>
        </a:p>
      </dsp:txBody>
      <dsp:txXfrm>
        <a:off x="7319079" y="1324623"/>
        <a:ext cx="2503382" cy="14655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0E2314-299A-411D-8466-C3849FA23262}">
      <dsp:nvSpPr>
        <dsp:cNvPr id="0" name=""/>
        <dsp:cNvSpPr/>
      </dsp:nvSpPr>
      <dsp:spPr>
        <a:xfrm>
          <a:off x="8680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Generate a Database</a:t>
          </a:r>
          <a:endParaRPr lang="en-CH" sz="3000" kern="1200" dirty="0"/>
        </a:p>
      </dsp:txBody>
      <dsp:txXfrm>
        <a:off x="54275" y="1324623"/>
        <a:ext cx="2503382" cy="1465553"/>
      </dsp:txXfrm>
    </dsp:sp>
    <dsp:sp modelId="{6078B674-7DA2-4747-9A93-6E0FC1BAB897}">
      <dsp:nvSpPr>
        <dsp:cNvPr id="0" name=""/>
        <dsp:cNvSpPr/>
      </dsp:nvSpPr>
      <dsp:spPr>
        <a:xfrm>
          <a:off x="2862710" y="1735673"/>
          <a:ext cx="550049" cy="64345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H" sz="2400" kern="1200"/>
        </a:p>
      </dsp:txBody>
      <dsp:txXfrm>
        <a:off x="2862710" y="1864364"/>
        <a:ext cx="385034" cy="386072"/>
      </dsp:txXfrm>
    </dsp:sp>
    <dsp:sp modelId="{7A8A9D2E-50F6-4EA4-8DB7-EE94CBDC4D92}">
      <dsp:nvSpPr>
        <dsp:cNvPr id="0" name=""/>
        <dsp:cNvSpPr/>
      </dsp:nvSpPr>
      <dsp:spPr>
        <a:xfrm>
          <a:off x="3641082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Generate a Query</a:t>
          </a:r>
          <a:endParaRPr lang="en-CH" sz="3000" kern="1200" dirty="0"/>
        </a:p>
      </dsp:txBody>
      <dsp:txXfrm>
        <a:off x="3686677" y="1324623"/>
        <a:ext cx="2503382" cy="1465553"/>
      </dsp:txXfrm>
    </dsp:sp>
    <dsp:sp modelId="{1B535E9F-E270-4277-9E21-F93BADA055D6}">
      <dsp:nvSpPr>
        <dsp:cNvPr id="0" name=""/>
        <dsp:cNvSpPr/>
      </dsp:nvSpPr>
      <dsp:spPr>
        <a:xfrm>
          <a:off x="6495112" y="1735673"/>
          <a:ext cx="550049" cy="643454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H" sz="2400" kern="1200"/>
        </a:p>
      </dsp:txBody>
      <dsp:txXfrm>
        <a:off x="6495112" y="1864364"/>
        <a:ext cx="385034" cy="386072"/>
      </dsp:txXfrm>
    </dsp:sp>
    <dsp:sp modelId="{284DBDF2-771B-4125-8EBD-B71C0DBCE056}">
      <dsp:nvSpPr>
        <dsp:cNvPr id="0" name=""/>
        <dsp:cNvSpPr/>
      </dsp:nvSpPr>
      <dsp:spPr>
        <a:xfrm>
          <a:off x="7273484" y="1279028"/>
          <a:ext cx="2594572" cy="1556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Validate the Query’s Result</a:t>
          </a:r>
          <a:endParaRPr lang="en-CH" sz="3000" kern="1200" dirty="0"/>
        </a:p>
      </dsp:txBody>
      <dsp:txXfrm>
        <a:off x="7319079" y="1324623"/>
        <a:ext cx="2503382" cy="1465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B9157AE-D4BA-4E9D-B98B-AD8D60231E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EC349-6427-48A4-82AC-52A5F37460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FB0B5-C77C-42CC-84B9-97DD2B16D328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E49D6-6FF5-4B51-AF83-CAE5299D5F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83DB01-F461-415D-BEB1-ACACD7A43A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E4458-AF0B-48DB-9202-5BDADAF246E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8859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A5C99-DD1A-48F7-A4EB-D4B5CA3D10E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A147C-5856-4D24-B84F-C13D5AB7DD30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03115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A147C-5856-4D24-B84F-C13D5AB7DD30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2494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072A-C625-47B0-AF79-7CE2DAD7E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8B910-12BB-42DB-A37B-F922FB16B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1F20C-8502-4E9D-8F90-437D746BB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3C804-C9E6-4FD9-9F36-E5BFD329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8FCDC-DFF0-487F-9F2C-3C55D347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5613400"/>
            <a:ext cx="2743200" cy="365125"/>
          </a:xfrm>
          <a:prstGeom prst="rect">
            <a:avLst/>
          </a:prstGeom>
        </p:spPr>
        <p:txBody>
          <a:bodyPr/>
          <a:lstStyle/>
          <a:p>
            <a:fld id="{DC4B074C-7B1D-46ED-93B0-3FADABAFCE3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57789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BD7C-FB41-4497-AD38-9D8B6427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0E5437-CB25-4812-9008-E7C9898DE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5E506-B32F-4632-A58D-E832BF941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A75A4-2FD8-4DAE-8EEA-77B2C5229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8E15E-FB22-4325-96BC-3706E634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5613400"/>
            <a:ext cx="2743200" cy="365125"/>
          </a:xfrm>
          <a:prstGeom prst="rect">
            <a:avLst/>
          </a:prstGeom>
        </p:spPr>
        <p:txBody>
          <a:bodyPr/>
          <a:lstStyle/>
          <a:p>
            <a:fld id="{DC4B074C-7B1D-46ED-93B0-3FADABAFCE3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9079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E657D2-8376-42DB-8834-C8DCA05BA1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7A771-9403-4E38-A809-E378059151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0CD41-AD2B-4492-B256-D196D190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851E8-3894-404C-9093-3E1CAE31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BFB6B-440E-419D-99CB-7B48F7755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5613400"/>
            <a:ext cx="2743200" cy="365125"/>
          </a:xfrm>
          <a:prstGeom prst="rect">
            <a:avLst/>
          </a:prstGeom>
        </p:spPr>
        <p:txBody>
          <a:bodyPr/>
          <a:lstStyle/>
          <a:p>
            <a:fld id="{DC4B074C-7B1D-46ED-93B0-3FADABAFCE3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07385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35D40-E0EE-48E6-82FC-3AA6F421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A4945-BF5A-445D-86A1-4094CE95C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887"/>
            <a:ext cx="10515600" cy="47056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91B5A-07E3-4600-8C92-B33BF6787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61DE6-F30B-45D7-A7C7-80583B5C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6CFEB45-579B-4F41-AEA7-91B44080F4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5787" y="6390534"/>
            <a:ext cx="1845614" cy="30410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713E9A7-3F78-480A-BB5A-DA84D98ECA75}"/>
              </a:ext>
            </a:extLst>
          </p:cNvPr>
          <p:cNvSpPr txBox="1">
            <a:spLocks/>
          </p:cNvSpPr>
          <p:nvPr userDrawn="1"/>
        </p:nvSpPr>
        <p:spPr>
          <a:xfrm>
            <a:off x="11607511" y="644842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CH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C4B074C-7B1D-46ED-93B0-3FADABAFCE3F}" type="slidenum">
              <a:rPr lang="en-CH" sz="160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CH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6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A979-9228-4120-B6D7-0B6BB820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E9E01-8BED-46E6-AF0D-8137191E0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C5CA-B0F5-40F0-9EE9-E6C2D4136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C7820-A710-4311-A313-3992F2AD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DB355-12E4-45B6-87C6-EED46B14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5613400"/>
            <a:ext cx="2743200" cy="365125"/>
          </a:xfrm>
          <a:prstGeom prst="rect">
            <a:avLst/>
          </a:prstGeom>
        </p:spPr>
        <p:txBody>
          <a:bodyPr/>
          <a:lstStyle/>
          <a:p>
            <a:fld id="{DC4B074C-7B1D-46ED-93B0-3FADABAFCE3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0708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710E-31D7-40CF-B9C8-4A2442CB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1A1C-6064-4DDD-A7F2-EF09635B3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644A3-AE81-4135-A34E-97D4F30CB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F4357-609C-4110-A4ED-ED14EF1B8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A9E1D-7945-4837-A436-4DBA8602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341A0-84DC-45F9-BD1C-FFED107E7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5613400"/>
            <a:ext cx="2743200" cy="365125"/>
          </a:xfrm>
          <a:prstGeom prst="rect">
            <a:avLst/>
          </a:prstGeom>
        </p:spPr>
        <p:txBody>
          <a:bodyPr/>
          <a:lstStyle/>
          <a:p>
            <a:fld id="{DC4B074C-7B1D-46ED-93B0-3FADABAFCE3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6606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0B83-3054-4AB4-8E44-CE5C19B8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E1CED-B865-4EFF-ABE4-DCD37BB5D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E29E0-6E33-4F83-9E23-33B2E8733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5575F2-2DB8-45F2-BB60-39AB52268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B8908-3590-4BD1-8CE8-A2D6CA030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FD4B1F-3511-4045-B307-AD82A29C6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238C3B-DAC2-4705-B065-1F2533E9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F8982-A40E-4F33-851B-ACCFF5995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5613400"/>
            <a:ext cx="2743200" cy="365125"/>
          </a:xfrm>
          <a:prstGeom prst="rect">
            <a:avLst/>
          </a:prstGeom>
        </p:spPr>
        <p:txBody>
          <a:bodyPr/>
          <a:lstStyle/>
          <a:p>
            <a:fld id="{DC4B074C-7B1D-46ED-93B0-3FADABAFCE3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3474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77232-B1D2-412A-A7CE-2D3389A9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58EF2D-93F4-43B4-9FC3-64DD928D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31550-727E-484B-8839-D6B6DFBF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B4DE9-BD10-4AFA-AA2D-BAAAF3311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5613400"/>
            <a:ext cx="2743200" cy="365125"/>
          </a:xfrm>
          <a:prstGeom prst="rect">
            <a:avLst/>
          </a:prstGeom>
        </p:spPr>
        <p:txBody>
          <a:bodyPr/>
          <a:lstStyle/>
          <a:p>
            <a:fld id="{DC4B074C-7B1D-46ED-93B0-3FADABAFCE3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3423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0AA7D-17D2-417A-BC27-22002F3F6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B5D8E-C7DE-4B51-A447-3075BA53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F4560-46FE-42FF-8C4D-1705BE7A1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5613400"/>
            <a:ext cx="2743200" cy="365125"/>
          </a:xfrm>
          <a:prstGeom prst="rect">
            <a:avLst/>
          </a:prstGeom>
        </p:spPr>
        <p:txBody>
          <a:bodyPr/>
          <a:lstStyle/>
          <a:p>
            <a:fld id="{DC4B074C-7B1D-46ED-93B0-3FADABAFCE3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52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5D69-1B24-4BD9-B63E-0A6BF12A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3501-1300-4392-A694-70DE7B7C7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A5E76-BBEA-426D-9FDE-E783E195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60C19-CCAB-4270-8C1C-074A833C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CF40-E8FA-4DAA-BD17-DA920558F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F060B-2D5C-4FDD-9CE9-072B32D6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5613400"/>
            <a:ext cx="2743200" cy="365125"/>
          </a:xfrm>
          <a:prstGeom prst="rect">
            <a:avLst/>
          </a:prstGeom>
        </p:spPr>
        <p:txBody>
          <a:bodyPr/>
          <a:lstStyle/>
          <a:p>
            <a:fld id="{DC4B074C-7B1D-46ED-93B0-3FADABAFCE3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48313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3762-0758-4E66-82FE-93D4FC51B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C0B5B-6604-47DF-9D97-63BA8C6CE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34FCE-39F6-4156-926C-A759361A4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C6DD8-FF5C-493D-9FF1-A0231BA7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8F196-906F-4723-8D56-AFE3F438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906AAF-B387-4548-9CC8-37EA082A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5613400"/>
            <a:ext cx="2743200" cy="365125"/>
          </a:xfrm>
          <a:prstGeom prst="rect">
            <a:avLst/>
          </a:prstGeom>
        </p:spPr>
        <p:txBody>
          <a:bodyPr/>
          <a:lstStyle/>
          <a:p>
            <a:fld id="{DC4B074C-7B1D-46ED-93B0-3FADABAFCE3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8920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91B8B-AE06-426B-A046-1A6878F77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060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FFCDAD-5D7C-4CEF-B3B0-F6DA0D1FB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C082A-B931-4969-8EFA-683522E09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0DE54-78D3-46DB-B4CC-403C7B9F61BE}" type="datetimeFigureOut">
              <a:rPr lang="en-CH" smtClean="0"/>
              <a:t>07/05/2022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2C658-F5C1-465C-BAE7-7928FEDD8B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0077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6.jpeg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6.jpeg"/><Relationship Id="rId5" Type="http://schemas.openxmlformats.org/officeDocument/2006/relationships/image" Target="../media/image13.jpeg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27.svg"/><Relationship Id="rId9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83911-AB38-4A28-A05D-E9DCFDF3C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397" y="1363864"/>
            <a:ext cx="10799544" cy="1794236"/>
          </a:xfrm>
        </p:spPr>
        <p:txBody>
          <a:bodyPr>
            <a:normAutofit/>
          </a:bodyPr>
          <a:lstStyle/>
          <a:p>
            <a:r>
              <a:rPr lang="en-US" sz="4000" b="1" dirty="0"/>
              <a:t>How to test software without writing tests.</a:t>
            </a:r>
            <a:endParaRPr lang="en-CH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362AE-9A01-47CC-8F61-2458FF076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6684" y="3699901"/>
            <a:ext cx="4627693" cy="848502"/>
          </a:xfrm>
        </p:spPr>
        <p:txBody>
          <a:bodyPr>
            <a:noAutofit/>
          </a:bodyPr>
          <a:lstStyle/>
          <a:p>
            <a:r>
              <a:rPr lang="en-US" sz="2600" b="1" dirty="0"/>
              <a:t>Manuel Rigger</a:t>
            </a:r>
          </a:p>
          <a:p>
            <a:r>
              <a:rPr lang="en-US" sz="2600" dirty="0"/>
              <a:t>ETH Zurich, Switzerland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D042346-47B7-4553-9898-8D4A9F48E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713" y="359914"/>
            <a:ext cx="2465896" cy="406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B37932-33B6-4E37-BF33-A7BBE7BD387D}"/>
              </a:ext>
            </a:extLst>
          </p:cNvPr>
          <p:cNvSpPr/>
          <p:nvPr/>
        </p:nvSpPr>
        <p:spPr>
          <a:xfrm>
            <a:off x="10207824" y="4347169"/>
            <a:ext cx="1847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CH" sz="22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8E17F30-71F9-4CBB-A91F-C563AE223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43931" y="4548403"/>
            <a:ext cx="2129784" cy="15015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820C30-0F04-4C4D-B0C7-5C988DA1B311}"/>
              </a:ext>
            </a:extLst>
          </p:cNvPr>
          <p:cNvSpPr/>
          <p:nvPr/>
        </p:nvSpPr>
        <p:spPr>
          <a:xfrm>
            <a:off x="8862698" y="6326142"/>
            <a:ext cx="3011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https://www.manuelrigger.at/</a:t>
            </a:r>
          </a:p>
        </p:txBody>
      </p:sp>
      <p:sp>
        <p:nvSpPr>
          <p:cNvPr id="8" name="Rechteck 6">
            <a:extLst>
              <a:ext uri="{FF2B5EF4-FFF2-40B4-BE49-F238E27FC236}">
                <a16:creationId xmlns:a16="http://schemas.microsoft.com/office/drawing/2014/main" id="{BFD04637-6CEF-4564-AABA-E158C9D2B468}"/>
              </a:ext>
            </a:extLst>
          </p:cNvPr>
          <p:cNvSpPr/>
          <p:nvPr/>
        </p:nvSpPr>
        <p:spPr>
          <a:xfrm>
            <a:off x="318285" y="6251820"/>
            <a:ext cx="39661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de-DE" sz="2200" dirty="0"/>
              <a:t>@RiggerManuel</a:t>
            </a:r>
          </a:p>
        </p:txBody>
      </p:sp>
      <p:pic>
        <p:nvPicPr>
          <p:cNvPr id="9" name="Picture 8" descr="https://upload.wikimedia.org/wikipedia/de/thumb/9/9f/Twitter_bird_logo_2012.svg/1000px-Twitter_bird_logo_2012.svg.png">
            <a:extLst>
              <a:ext uri="{FF2B5EF4-FFF2-40B4-BE49-F238E27FC236}">
                <a16:creationId xmlns:a16="http://schemas.microsoft.com/office/drawing/2014/main" id="{EE0EF82C-479D-4588-A7C5-9061A3B85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7" y="6321223"/>
            <a:ext cx="322406" cy="26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896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070E-E3B6-48E3-AF08-DD8DF3F2C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SQLsmith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C85BC8-799E-4275-BD4E-4DFD9AFD15CA}"/>
              </a:ext>
            </a:extLst>
          </p:cNvPr>
          <p:cNvSpPr txBox="1"/>
          <p:nvPr/>
        </p:nvSpPr>
        <p:spPr>
          <a:xfrm>
            <a:off x="488043" y="6129497"/>
            <a:ext cx="7173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sz="2400" dirty="0"/>
              <a:t>https://github.com/anse1/sqlsmith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4C59DF-195E-4D42-A628-F3873A701DC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95125" y="2062107"/>
            <a:ext cx="8093" cy="1713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DEA4B024-8250-4002-839B-CA8D87FE9BA9}"/>
              </a:ext>
            </a:extLst>
          </p:cNvPr>
          <p:cNvSpPr/>
          <p:nvPr/>
        </p:nvSpPr>
        <p:spPr>
          <a:xfrm>
            <a:off x="2229525" y="3775962"/>
            <a:ext cx="2947386" cy="1251751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Database </a:t>
            </a:r>
            <a:r>
              <a:rPr lang="en-US" sz="2800" dirty="0" err="1">
                <a:solidFill>
                  <a:schemeClr val="tx1"/>
                </a:solidFill>
              </a:rPr>
              <a:t>db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0E63C1-399B-4C72-ADB3-7954080C1519}"/>
              </a:ext>
            </a:extLst>
          </p:cNvPr>
          <p:cNvSpPr/>
          <p:nvPr/>
        </p:nvSpPr>
        <p:spPr>
          <a:xfrm>
            <a:off x="1135147" y="2674631"/>
            <a:ext cx="5161017" cy="691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Database Management System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0FB5D2-9C72-4D98-8139-301C93F9BCAB}"/>
              </a:ext>
            </a:extLst>
          </p:cNvPr>
          <p:cNvSpPr/>
          <p:nvPr/>
        </p:nvSpPr>
        <p:spPr>
          <a:xfrm>
            <a:off x="2822312" y="1458413"/>
            <a:ext cx="2014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…;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4FF417-4923-4458-9BAE-7954FBB3E5FD}"/>
              </a:ext>
            </a:extLst>
          </p:cNvPr>
          <p:cNvSpPr/>
          <p:nvPr/>
        </p:nvSpPr>
        <p:spPr>
          <a:xfrm>
            <a:off x="1151335" y="2781686"/>
            <a:ext cx="5144829" cy="47705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Consolas" panose="020B0609020204030204" pitchFamily="49" charset="0"/>
              </a:rPr>
              <a:t>SEGMENTATION FAULT</a:t>
            </a:r>
            <a:endParaRPr lang="en-CH" sz="25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92AD89-A9CB-4943-86C2-1C45AFCC1DF6}"/>
              </a:ext>
            </a:extLst>
          </p:cNvPr>
          <p:cNvSpPr/>
          <p:nvPr/>
        </p:nvSpPr>
        <p:spPr>
          <a:xfrm>
            <a:off x="2740552" y="1477996"/>
            <a:ext cx="2095928" cy="477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11F5B5-229A-4153-9186-14513D46316E}"/>
              </a:ext>
            </a:extLst>
          </p:cNvPr>
          <p:cNvSpPr/>
          <p:nvPr/>
        </p:nvSpPr>
        <p:spPr>
          <a:xfrm>
            <a:off x="5820039" y="1477217"/>
            <a:ext cx="368337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Potentially highly complex</a:t>
            </a:r>
            <a:endParaRPr lang="en-CH" sz="25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F9694E-E042-4C24-B985-76CEC43887B9}"/>
              </a:ext>
            </a:extLst>
          </p:cNvPr>
          <p:cNvCxnSpPr>
            <a:cxnSpLocks/>
          </p:cNvCxnSpPr>
          <p:nvPr/>
        </p:nvCxnSpPr>
        <p:spPr>
          <a:xfrm flipH="1" flipV="1">
            <a:off x="4836480" y="1715744"/>
            <a:ext cx="869376" cy="7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3C45802-BA4E-4AA3-8DCF-15872AB69454}"/>
              </a:ext>
            </a:extLst>
          </p:cNvPr>
          <p:cNvSpPr txBox="1"/>
          <p:nvPr/>
        </p:nvSpPr>
        <p:spPr>
          <a:xfrm>
            <a:off x="5850270" y="3740011"/>
            <a:ext cx="570973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SQLsmith</a:t>
            </a:r>
            <a:r>
              <a:rPr lang="en-US" sz="2800" dirty="0"/>
              <a:t> is an effective and widely-used random query generation tool</a:t>
            </a:r>
            <a:endParaRPr lang="en-CH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55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4EFF011-B9BB-4574-BED6-88275A0A3597}"/>
              </a:ext>
            </a:extLst>
          </p:cNvPr>
          <p:cNvGraphicFramePr/>
          <p:nvPr/>
        </p:nvGraphicFramePr>
        <p:xfrm>
          <a:off x="664883" y="2366683"/>
          <a:ext cx="987673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B3712C-EDC8-4696-99A3-BF5DD50F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Testing Core Challenges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987C-C22E-44F8-A871-B8AF41338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18" y="1989476"/>
            <a:ext cx="7086018" cy="14395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/>
              <a:t>Use a random-generation approach</a:t>
            </a:r>
          </a:p>
          <a:p>
            <a:pPr marL="0" indent="0" algn="ctr">
              <a:buNone/>
            </a:pPr>
            <a:r>
              <a:rPr lang="en-US" sz="3300" dirty="0"/>
              <a:t>to automatically generate tests 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EB28D8F-C7E0-4F69-A78F-A832D5A2EA20}"/>
              </a:ext>
            </a:extLst>
          </p:cNvPr>
          <p:cNvSpPr/>
          <p:nvPr/>
        </p:nvSpPr>
        <p:spPr>
          <a:xfrm rot="5400000">
            <a:off x="3670701" y="205416"/>
            <a:ext cx="219139" cy="6228035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F3AF154-2E27-4D67-B637-DA2AE546B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5536" y="2178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438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4EFF011-B9BB-4574-BED6-88275A0A3597}"/>
              </a:ext>
            </a:extLst>
          </p:cNvPr>
          <p:cNvGraphicFramePr/>
          <p:nvPr/>
        </p:nvGraphicFramePr>
        <p:xfrm>
          <a:off x="664883" y="2366683"/>
          <a:ext cx="987673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B3712C-EDC8-4696-99A3-BF5DD50F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Testing Core Challenges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987C-C22E-44F8-A871-B8AF41338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423" y="2171133"/>
            <a:ext cx="3656106" cy="1732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dirty="0"/>
              <a:t>“Test oracle”</a:t>
            </a:r>
            <a:br>
              <a:rPr lang="en-US" sz="3300" dirty="0"/>
            </a:br>
            <a:r>
              <a:rPr lang="en-US" sz="3300" dirty="0"/>
              <a:t>problem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EB28D8F-C7E0-4F69-A78F-A832D5A2EA20}"/>
              </a:ext>
            </a:extLst>
          </p:cNvPr>
          <p:cNvSpPr/>
          <p:nvPr/>
        </p:nvSpPr>
        <p:spPr>
          <a:xfrm rot="5400000">
            <a:off x="9157802" y="1947829"/>
            <a:ext cx="219139" cy="2743203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38EEF0F1-5687-4733-B7DB-2543D7F1C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7703" y="21711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4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712C-EDC8-4696-99A3-BF5DD50F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Oracle</a:t>
            </a:r>
            <a:endParaRPr lang="en-CH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DCBAB6A-DFE9-49E2-A2A4-B498BCB26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049" y="2107966"/>
            <a:ext cx="4073902" cy="281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A706AD4-5AFA-46FD-BF6C-69898CBAF8BE}"/>
              </a:ext>
            </a:extLst>
          </p:cNvPr>
          <p:cNvSpPr/>
          <p:nvPr/>
        </p:nvSpPr>
        <p:spPr>
          <a:xfrm>
            <a:off x="5455914" y="554391"/>
            <a:ext cx="3377613" cy="150077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Incorrect result!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33743D-70FA-4A08-B6CD-5001C832775C}"/>
              </a:ext>
            </a:extLst>
          </p:cNvPr>
          <p:cNvSpPr/>
          <p:nvPr/>
        </p:nvSpPr>
        <p:spPr>
          <a:xfrm>
            <a:off x="2285463" y="5078473"/>
            <a:ext cx="77729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“</a:t>
            </a:r>
            <a:r>
              <a:rPr lang="en-CH" sz="3000" dirty="0"/>
              <a:t>a test oracle (or just oracle) is a mechanism for determining whether a test has passed or failed</a:t>
            </a:r>
            <a:r>
              <a:rPr lang="en-US" sz="3000" dirty="0"/>
              <a:t>”</a:t>
            </a:r>
            <a:endParaRPr lang="en-CH" sz="3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E4893A5-E19D-4CD7-BFA7-71449998F363}"/>
              </a:ext>
            </a:extLst>
          </p:cNvPr>
          <p:cNvSpPr/>
          <p:nvPr/>
        </p:nvSpPr>
        <p:spPr>
          <a:xfrm>
            <a:off x="4055681" y="6234487"/>
            <a:ext cx="4077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https://en.wikipedia.org/wiki/Test_oracle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896086-D43D-44EC-9DF2-355B2E49EF56}"/>
              </a:ext>
            </a:extLst>
          </p:cNvPr>
          <p:cNvSpPr txBox="1"/>
          <p:nvPr/>
        </p:nvSpPr>
        <p:spPr>
          <a:xfrm>
            <a:off x="7144720" y="3397827"/>
            <a:ext cx="4296593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Difficult, even for manually-written test cases!</a:t>
            </a:r>
            <a:endParaRPr lang="en-CH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26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3D29-AB29-482F-B8E3-C0DD882A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  <a:endParaRPr lang="en-CH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4771CAC-76B1-4FA0-8C30-2E23100E04B6}"/>
              </a:ext>
            </a:extLst>
          </p:cNvPr>
          <p:cNvGraphicFramePr>
            <a:graphicFrameLocks/>
          </p:cNvGraphicFramePr>
          <p:nvPr/>
        </p:nvGraphicFramePr>
        <p:xfrm>
          <a:off x="1035272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D1634EF-D045-45A7-9D2D-15A600F79A3D}"/>
              </a:ext>
            </a:extLst>
          </p:cNvPr>
          <p:cNvGraphicFramePr>
            <a:graphicFrameLocks/>
          </p:cNvGraphicFramePr>
          <p:nvPr/>
        </p:nvGraphicFramePr>
        <p:xfrm>
          <a:off x="2414738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638B32-6141-4038-AA62-43690BE0B143}"/>
              </a:ext>
            </a:extLst>
          </p:cNvPr>
          <p:cNvSpPr/>
          <p:nvPr/>
        </p:nvSpPr>
        <p:spPr>
          <a:xfrm>
            <a:off x="988077" y="1368610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t0</a:t>
            </a:r>
            <a:endParaRPr lang="en-CH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B7560-A755-4D94-BB73-44D9B1C3A61C}"/>
              </a:ext>
            </a:extLst>
          </p:cNvPr>
          <p:cNvSpPr/>
          <p:nvPr/>
        </p:nvSpPr>
        <p:spPr>
          <a:xfrm>
            <a:off x="2367544" y="1368611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t1</a:t>
            </a:r>
            <a:endParaRPr lang="en-CH" sz="2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E0EC1-C09D-4EF9-8683-4466AA8C5A35}"/>
              </a:ext>
            </a:extLst>
          </p:cNvPr>
          <p:cNvSpPr/>
          <p:nvPr/>
        </p:nvSpPr>
        <p:spPr>
          <a:xfrm>
            <a:off x="1027665" y="4091704"/>
            <a:ext cx="32944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</a:t>
            </a:r>
          </a:p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 = t1.c0;</a:t>
            </a:r>
            <a:endParaRPr lang="en-CH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CB493F-775A-4788-B0A1-3DC3A413B428}"/>
              </a:ext>
            </a:extLst>
          </p:cNvPr>
          <p:cNvCxnSpPr>
            <a:cxnSpLocks/>
          </p:cNvCxnSpPr>
          <p:nvPr/>
        </p:nvCxnSpPr>
        <p:spPr>
          <a:xfrm>
            <a:off x="4547259" y="4476424"/>
            <a:ext cx="19129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D199F88E-E9DA-4CFA-8341-AFDFD333F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6013" y="2831023"/>
            <a:ext cx="2166715" cy="15019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D12CAD-C00A-44CC-A86E-5CF969A0A2F1}"/>
              </a:ext>
            </a:extLst>
          </p:cNvPr>
          <p:cNvSpPr/>
          <p:nvPr/>
        </p:nvSpPr>
        <p:spPr>
          <a:xfrm>
            <a:off x="6685279" y="4091704"/>
            <a:ext cx="4459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?</a:t>
            </a:r>
            <a:endParaRPr lang="en-CH" sz="4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C69625-B984-46A7-81E9-42F65222D1F2}"/>
              </a:ext>
            </a:extLst>
          </p:cNvPr>
          <p:cNvSpPr txBox="1"/>
          <p:nvPr/>
        </p:nvSpPr>
        <p:spPr>
          <a:xfrm>
            <a:off x="3422114" y="5063327"/>
            <a:ext cx="570973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 might seem </a:t>
            </a:r>
            <a:r>
              <a:rPr lang="en-US" sz="2800" b="1" dirty="0"/>
              <a:t>disputable</a:t>
            </a:r>
            <a:r>
              <a:rPr lang="en-US" sz="2800" dirty="0"/>
              <a:t> whether the predicate should evaluate to </a:t>
            </a:r>
            <a:r>
              <a:rPr lang="en-US" sz="2800" dirty="0">
                <a:latin typeface="Consolas" panose="020B0609020204030204" pitchFamily="49" charset="0"/>
              </a:rPr>
              <a:t>true</a:t>
            </a:r>
            <a:endParaRPr lang="en-CH" sz="2800" dirty="0">
              <a:latin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7A3158-15EB-4C5F-BD0B-4E7222B3E20E}"/>
              </a:ext>
            </a:extLst>
          </p:cNvPr>
          <p:cNvSpPr/>
          <p:nvPr/>
        </p:nvSpPr>
        <p:spPr>
          <a:xfrm>
            <a:off x="1948594" y="4476425"/>
            <a:ext cx="2294633" cy="384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702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3D29-AB29-482F-B8E3-C0DD882A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  <a:endParaRPr lang="en-CH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4771CAC-76B1-4FA0-8C30-2E23100E04B6}"/>
              </a:ext>
            </a:extLst>
          </p:cNvPr>
          <p:cNvGraphicFramePr>
            <a:graphicFrameLocks/>
          </p:cNvGraphicFramePr>
          <p:nvPr/>
        </p:nvGraphicFramePr>
        <p:xfrm>
          <a:off x="1035272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D1634EF-D045-45A7-9D2D-15A600F79A3D}"/>
              </a:ext>
            </a:extLst>
          </p:cNvPr>
          <p:cNvGraphicFramePr>
            <a:graphicFrameLocks/>
          </p:cNvGraphicFramePr>
          <p:nvPr/>
        </p:nvGraphicFramePr>
        <p:xfrm>
          <a:off x="2414738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638B32-6141-4038-AA62-43690BE0B143}"/>
              </a:ext>
            </a:extLst>
          </p:cNvPr>
          <p:cNvSpPr/>
          <p:nvPr/>
        </p:nvSpPr>
        <p:spPr>
          <a:xfrm>
            <a:off x="988077" y="1368610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t0</a:t>
            </a:r>
            <a:endParaRPr lang="en-CH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B7560-A755-4D94-BB73-44D9B1C3A61C}"/>
              </a:ext>
            </a:extLst>
          </p:cNvPr>
          <p:cNvSpPr/>
          <p:nvPr/>
        </p:nvSpPr>
        <p:spPr>
          <a:xfrm>
            <a:off x="2367544" y="1368611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t1</a:t>
            </a:r>
            <a:endParaRPr lang="en-CH" sz="2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E0EC1-C09D-4EF9-8683-4466AA8C5A35}"/>
              </a:ext>
            </a:extLst>
          </p:cNvPr>
          <p:cNvSpPr/>
          <p:nvPr/>
        </p:nvSpPr>
        <p:spPr>
          <a:xfrm>
            <a:off x="1027665" y="4091704"/>
            <a:ext cx="32944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</a:t>
            </a:r>
          </a:p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 = t1.c0;</a:t>
            </a:r>
            <a:endParaRPr lang="en-CH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CB493F-775A-4788-B0A1-3DC3A413B428}"/>
              </a:ext>
            </a:extLst>
          </p:cNvPr>
          <p:cNvCxnSpPr>
            <a:cxnSpLocks/>
          </p:cNvCxnSpPr>
          <p:nvPr/>
        </p:nvCxnSpPr>
        <p:spPr>
          <a:xfrm>
            <a:off x="4547259" y="4476424"/>
            <a:ext cx="19129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D199F88E-E9DA-4CFA-8341-AFDFD333F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6013" y="2831023"/>
            <a:ext cx="2166715" cy="150196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87A3158-15EB-4C5F-BD0B-4E7222B3E20E}"/>
              </a:ext>
            </a:extLst>
          </p:cNvPr>
          <p:cNvSpPr/>
          <p:nvPr/>
        </p:nvSpPr>
        <p:spPr>
          <a:xfrm>
            <a:off x="1948594" y="4476425"/>
            <a:ext cx="2294633" cy="384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F484EF-EF00-40A6-B614-9725995760A2}"/>
              </a:ext>
            </a:extLst>
          </p:cNvPr>
          <p:cNvGraphicFramePr>
            <a:graphicFrameLocks noGrp="1"/>
          </p:cNvGraphicFramePr>
          <p:nvPr/>
        </p:nvGraphicFramePr>
        <p:xfrm>
          <a:off x="6685279" y="4267967"/>
          <a:ext cx="1659916" cy="5931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58">
                  <a:extLst>
                    <a:ext uri="{9D8B030D-6E8A-4147-A177-3AD203B41FA5}">
                      <a16:colId xmlns:a16="http://schemas.microsoft.com/office/drawing/2014/main" val="2510633539"/>
                    </a:ext>
                  </a:extLst>
                </a:gridCol>
                <a:gridCol w="829958">
                  <a:extLst>
                    <a:ext uri="{9D8B030D-6E8A-4147-A177-3AD203B41FA5}">
                      <a16:colId xmlns:a16="http://schemas.microsoft.com/office/drawing/2014/main" val="3217426845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t0.c0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t1.c0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89203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BBE702-07FD-47A7-B293-4DFC11C8C2E7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095911" y="2106202"/>
            <a:ext cx="1451348" cy="23702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795B94-AAE0-4926-AA86-84B0D11F3497}"/>
              </a:ext>
            </a:extLst>
          </p:cNvPr>
          <p:cNvGrpSpPr/>
          <p:nvPr/>
        </p:nvGrpSpPr>
        <p:grpSpPr>
          <a:xfrm>
            <a:off x="7992712" y="1688547"/>
            <a:ext cx="3452479" cy="345012"/>
            <a:chOff x="7992712" y="1688547"/>
            <a:chExt cx="3452479" cy="34501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5DE4DAF-C0DD-4B5C-B49F-AC1CFAA230D2}"/>
                </a:ext>
              </a:extLst>
            </p:cNvPr>
            <p:cNvSpPr/>
            <p:nvPr/>
          </p:nvSpPr>
          <p:spPr>
            <a:xfrm>
              <a:off x="7992712" y="1688547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1</a:t>
              </a:r>
              <a:endParaRPr lang="en-CH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8E8F195-4DC5-48F5-A77E-71332DF54D44}"/>
                </a:ext>
              </a:extLst>
            </p:cNvPr>
            <p:cNvSpPr/>
            <p:nvPr/>
          </p:nvSpPr>
          <p:spPr>
            <a:xfrm>
              <a:off x="8379249" y="1688547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263C685-4770-4324-A47B-E0C0E2EAF517}"/>
                </a:ext>
              </a:extLst>
            </p:cNvPr>
            <p:cNvSpPr/>
            <p:nvPr/>
          </p:nvSpPr>
          <p:spPr>
            <a:xfrm>
              <a:off x="8754994" y="1688547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AF5FB4-B6AB-4925-89F9-DBCB2B3596F3}"/>
                </a:ext>
              </a:extLst>
            </p:cNvPr>
            <p:cNvSpPr/>
            <p:nvPr/>
          </p:nvSpPr>
          <p:spPr>
            <a:xfrm>
              <a:off x="9140736" y="1688547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E3DCB55-3436-4F3F-8D8A-D0B9F1199530}"/>
                </a:ext>
              </a:extLst>
            </p:cNvPr>
            <p:cNvSpPr/>
            <p:nvPr/>
          </p:nvSpPr>
          <p:spPr>
            <a:xfrm>
              <a:off x="9526478" y="1688547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451693F-578C-44EE-BE0B-206AAF56946C}"/>
                </a:ext>
              </a:extLst>
            </p:cNvPr>
            <p:cNvSpPr/>
            <p:nvPr/>
          </p:nvSpPr>
          <p:spPr>
            <a:xfrm>
              <a:off x="9912220" y="1688547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8B48BA-4432-43E5-945B-3CEA997AA500}"/>
                </a:ext>
              </a:extLst>
            </p:cNvPr>
            <p:cNvSpPr/>
            <p:nvPr/>
          </p:nvSpPr>
          <p:spPr>
            <a:xfrm>
              <a:off x="10287965" y="1688547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3D27EE-F177-4260-B953-114F913EC815}"/>
                </a:ext>
              </a:extLst>
            </p:cNvPr>
            <p:cNvSpPr/>
            <p:nvPr/>
          </p:nvSpPr>
          <p:spPr>
            <a:xfrm>
              <a:off x="10673707" y="1688547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EF544C-BB96-42C2-99E1-386D3D5F35A1}"/>
                </a:ext>
              </a:extLst>
            </p:cNvPr>
            <p:cNvSpPr/>
            <p:nvPr/>
          </p:nvSpPr>
          <p:spPr>
            <a:xfrm>
              <a:off x="11059449" y="1688547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513326-9A5C-41D3-BB56-E0B9ECEFD96D}"/>
              </a:ext>
            </a:extLst>
          </p:cNvPr>
          <p:cNvGrpSpPr/>
          <p:nvPr/>
        </p:nvGrpSpPr>
        <p:grpSpPr>
          <a:xfrm>
            <a:off x="8002709" y="996216"/>
            <a:ext cx="3452479" cy="345012"/>
            <a:chOff x="8002709" y="996216"/>
            <a:chExt cx="3452479" cy="345012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7580E53-AA45-46DD-BF11-30EB0D4821A9}"/>
                </a:ext>
              </a:extLst>
            </p:cNvPr>
            <p:cNvSpPr/>
            <p:nvPr/>
          </p:nvSpPr>
          <p:spPr>
            <a:xfrm>
              <a:off x="8002709" y="996216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0</a:t>
              </a:r>
              <a:endParaRPr lang="en-CH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A5A15CE-29E8-4A10-B34B-29DBE4060876}"/>
                </a:ext>
              </a:extLst>
            </p:cNvPr>
            <p:cNvSpPr/>
            <p:nvPr/>
          </p:nvSpPr>
          <p:spPr>
            <a:xfrm>
              <a:off x="8389246" y="996216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A19F6D1-1850-4481-8646-704A63E4A846}"/>
                </a:ext>
              </a:extLst>
            </p:cNvPr>
            <p:cNvSpPr/>
            <p:nvPr/>
          </p:nvSpPr>
          <p:spPr>
            <a:xfrm>
              <a:off x="8764991" y="996216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CC1D2F9-DE38-4EC7-A8CD-15150583BCD0}"/>
                </a:ext>
              </a:extLst>
            </p:cNvPr>
            <p:cNvSpPr/>
            <p:nvPr/>
          </p:nvSpPr>
          <p:spPr>
            <a:xfrm>
              <a:off x="9150733" y="996216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408400-01F1-4525-A27F-21F09D5234F0}"/>
                </a:ext>
              </a:extLst>
            </p:cNvPr>
            <p:cNvSpPr/>
            <p:nvPr/>
          </p:nvSpPr>
          <p:spPr>
            <a:xfrm>
              <a:off x="9536475" y="996216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B172FB7-E5D4-40E1-98B3-3267F8318D05}"/>
                </a:ext>
              </a:extLst>
            </p:cNvPr>
            <p:cNvSpPr/>
            <p:nvPr/>
          </p:nvSpPr>
          <p:spPr>
            <a:xfrm>
              <a:off x="9922217" y="996216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86EE8E-0335-4392-A977-6678F065A1C2}"/>
                </a:ext>
              </a:extLst>
            </p:cNvPr>
            <p:cNvSpPr/>
            <p:nvPr/>
          </p:nvSpPr>
          <p:spPr>
            <a:xfrm>
              <a:off x="10297962" y="996216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FFDB17A-A126-4D77-B53B-757B2DE3B7E4}"/>
                </a:ext>
              </a:extLst>
            </p:cNvPr>
            <p:cNvSpPr/>
            <p:nvPr/>
          </p:nvSpPr>
          <p:spPr>
            <a:xfrm>
              <a:off x="10683704" y="996216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A4D25D2-E6E0-4065-A5F6-6C86E6E7A3B9}"/>
                </a:ext>
              </a:extLst>
            </p:cNvPr>
            <p:cNvSpPr/>
            <p:nvPr/>
          </p:nvSpPr>
          <p:spPr>
            <a:xfrm>
              <a:off x="11069446" y="996216"/>
              <a:ext cx="385742" cy="3450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  <a:endParaRPr lang="en-CH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2829723-036A-4EE2-8044-93CA000B310B}"/>
              </a:ext>
            </a:extLst>
          </p:cNvPr>
          <p:cNvSpPr/>
          <p:nvPr/>
        </p:nvSpPr>
        <p:spPr>
          <a:xfrm>
            <a:off x="7406764" y="928879"/>
            <a:ext cx="36099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latin typeface="Consolas" panose="020B0609020204030204" pitchFamily="49" charset="0"/>
              </a:rPr>
              <a:t>0</a:t>
            </a:r>
            <a:endParaRPr lang="en-CH" sz="25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5EC0A74-3DE7-43CC-A9D7-BBDA8B50EBD5}"/>
              </a:ext>
            </a:extLst>
          </p:cNvPr>
          <p:cNvSpPr/>
          <p:nvPr/>
        </p:nvSpPr>
        <p:spPr>
          <a:xfrm>
            <a:off x="7230433" y="1614831"/>
            <a:ext cx="53732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500" b="1" dirty="0">
                <a:latin typeface="Consolas" panose="020B0609020204030204" pitchFamily="49" charset="0"/>
              </a:rPr>
              <a:t>-0</a:t>
            </a:r>
            <a:endParaRPr lang="en-CH" sz="25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E932EE-566A-486B-8EE3-B6434139EBB6}"/>
              </a:ext>
            </a:extLst>
          </p:cNvPr>
          <p:cNvSpPr txBox="1"/>
          <p:nvPr/>
        </p:nvSpPr>
        <p:spPr>
          <a:xfrm>
            <a:off x="6996700" y="2345738"/>
            <a:ext cx="4823983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Different binary representation</a:t>
            </a:r>
            <a:endParaRPr lang="en-CH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CE2DC-B428-42B5-AA91-79D51B43DF64}"/>
              </a:ext>
            </a:extLst>
          </p:cNvPr>
          <p:cNvSpPr/>
          <p:nvPr/>
        </p:nvSpPr>
        <p:spPr>
          <a:xfrm>
            <a:off x="4177069" y="1631819"/>
            <a:ext cx="124264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nsolas" panose="020B0609020204030204" pitchFamily="49" charset="0"/>
                <a:sym typeface="Wingdings" panose="05000000000000000000" pitchFamily="2" charset="2"/>
              </a:rPr>
              <a:t>false</a:t>
            </a:r>
            <a:r>
              <a:rPr lang="en-US" sz="2500" dirty="0">
                <a:latin typeface="+mj-lt"/>
                <a:sym typeface="Wingdings" panose="05000000000000000000" pitchFamily="2" charset="2"/>
              </a:rPr>
              <a:t>?</a:t>
            </a:r>
            <a:endParaRPr lang="en-CH" sz="2500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58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3D29-AB29-482F-B8E3-C0DD882A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  <a:endParaRPr lang="en-CH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4771CAC-76B1-4FA0-8C30-2E23100E04B6}"/>
              </a:ext>
            </a:extLst>
          </p:cNvPr>
          <p:cNvGraphicFramePr>
            <a:graphicFrameLocks/>
          </p:cNvGraphicFramePr>
          <p:nvPr/>
        </p:nvGraphicFramePr>
        <p:xfrm>
          <a:off x="1035272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D1634EF-D045-45A7-9D2D-15A600F79A3D}"/>
              </a:ext>
            </a:extLst>
          </p:cNvPr>
          <p:cNvGraphicFramePr>
            <a:graphicFrameLocks/>
          </p:cNvGraphicFramePr>
          <p:nvPr/>
        </p:nvGraphicFramePr>
        <p:xfrm>
          <a:off x="2414738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638B32-6141-4038-AA62-43690BE0B143}"/>
              </a:ext>
            </a:extLst>
          </p:cNvPr>
          <p:cNvSpPr/>
          <p:nvPr/>
        </p:nvSpPr>
        <p:spPr>
          <a:xfrm>
            <a:off x="988077" y="1368610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t0</a:t>
            </a:r>
            <a:endParaRPr lang="en-CH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B7560-A755-4D94-BB73-44D9B1C3A61C}"/>
              </a:ext>
            </a:extLst>
          </p:cNvPr>
          <p:cNvSpPr/>
          <p:nvPr/>
        </p:nvSpPr>
        <p:spPr>
          <a:xfrm>
            <a:off x="2367544" y="1368611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t1</a:t>
            </a:r>
            <a:endParaRPr lang="en-CH" sz="2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E0EC1-C09D-4EF9-8683-4466AA8C5A35}"/>
              </a:ext>
            </a:extLst>
          </p:cNvPr>
          <p:cNvSpPr/>
          <p:nvPr/>
        </p:nvSpPr>
        <p:spPr>
          <a:xfrm>
            <a:off x="1027665" y="4091704"/>
            <a:ext cx="32944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</a:t>
            </a:r>
          </a:p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 = t1.c0;</a:t>
            </a:r>
            <a:endParaRPr lang="en-CH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CB493F-775A-4788-B0A1-3DC3A413B428}"/>
              </a:ext>
            </a:extLst>
          </p:cNvPr>
          <p:cNvCxnSpPr>
            <a:cxnSpLocks/>
          </p:cNvCxnSpPr>
          <p:nvPr/>
        </p:nvCxnSpPr>
        <p:spPr>
          <a:xfrm>
            <a:off x="4547259" y="4476424"/>
            <a:ext cx="19129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D199F88E-E9DA-4CFA-8341-AFDFD333F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6013" y="2831023"/>
            <a:ext cx="2166715" cy="150196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87A3158-15EB-4C5F-BD0B-4E7222B3E20E}"/>
              </a:ext>
            </a:extLst>
          </p:cNvPr>
          <p:cNvSpPr/>
          <p:nvPr/>
        </p:nvSpPr>
        <p:spPr>
          <a:xfrm>
            <a:off x="1948594" y="4476425"/>
            <a:ext cx="2294633" cy="384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BBE702-07FD-47A7-B293-4DFC11C8C2E7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095911" y="2106202"/>
            <a:ext cx="1451348" cy="23702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CE2DC-B428-42B5-AA91-79D51B43DF64}"/>
              </a:ext>
            </a:extLst>
          </p:cNvPr>
          <p:cNvSpPr/>
          <p:nvPr/>
        </p:nvSpPr>
        <p:spPr>
          <a:xfrm>
            <a:off x="4177069" y="1631819"/>
            <a:ext cx="10390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Consolas" panose="020B0609020204030204" pitchFamily="49" charset="0"/>
                <a:sym typeface="Wingdings" panose="05000000000000000000" pitchFamily="2" charset="2"/>
              </a:rPr>
              <a:t>true</a:t>
            </a:r>
            <a:r>
              <a:rPr lang="en-US" sz="2500" dirty="0">
                <a:solidFill>
                  <a:prstClr val="black"/>
                </a:solidFill>
                <a:latin typeface="Calibri Light" panose="020F0302020204030204"/>
                <a:sym typeface="Wingdings" panose="05000000000000000000" pitchFamily="2" charset="2"/>
              </a:rPr>
              <a:t>?</a:t>
            </a:r>
            <a:endParaRPr lang="en-CH" sz="25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EAD106-743E-4343-86BB-20EBE35968D1}"/>
              </a:ext>
            </a:extLst>
          </p:cNvPr>
          <p:cNvSpPr txBox="1"/>
          <p:nvPr/>
        </p:nvSpPr>
        <p:spPr>
          <a:xfrm>
            <a:off x="6096000" y="1393292"/>
            <a:ext cx="4638625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Evaluates to </a:t>
            </a:r>
            <a:r>
              <a:rPr lang="en-US" sz="2800" dirty="0">
                <a:latin typeface="Consolas" panose="020B0609020204030204" pitchFamily="49" charset="0"/>
              </a:rPr>
              <a:t>true</a:t>
            </a:r>
            <a:r>
              <a:rPr lang="en-US" sz="2800" dirty="0"/>
              <a:t> for </a:t>
            </a:r>
            <a:r>
              <a:rPr lang="en-US" sz="2800" b="1" dirty="0"/>
              <a:t>most programming languages</a:t>
            </a:r>
            <a:endParaRPr lang="en-CH" sz="2800" b="1" dirty="0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C6B25003-FA09-4148-8950-736E90E714FE}"/>
              </a:ext>
            </a:extLst>
          </p:cNvPr>
          <p:cNvGraphicFramePr>
            <a:graphicFrameLocks noGrp="1"/>
          </p:cNvGraphicFramePr>
          <p:nvPr/>
        </p:nvGraphicFramePr>
        <p:xfrm>
          <a:off x="6685279" y="3883246"/>
          <a:ext cx="165991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58">
                  <a:extLst>
                    <a:ext uri="{9D8B030D-6E8A-4147-A177-3AD203B41FA5}">
                      <a16:colId xmlns:a16="http://schemas.microsoft.com/office/drawing/2014/main" val="2510633539"/>
                    </a:ext>
                  </a:extLst>
                </a:gridCol>
                <a:gridCol w="829958">
                  <a:extLst>
                    <a:ext uri="{9D8B030D-6E8A-4147-A177-3AD203B41FA5}">
                      <a16:colId xmlns:a16="http://schemas.microsoft.com/office/drawing/2014/main" val="3217426845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t0.c0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t1.c0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89203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0</a:t>
                      </a:r>
                      <a:endParaRPr lang="en-CH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-0</a:t>
                      </a:r>
                      <a:endParaRPr lang="en-CH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8666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32963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3D29-AB29-482F-B8E3-C0DD882A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  <a:endParaRPr lang="en-CH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4771CAC-76B1-4FA0-8C30-2E23100E04B6}"/>
              </a:ext>
            </a:extLst>
          </p:cNvPr>
          <p:cNvGraphicFramePr>
            <a:graphicFrameLocks/>
          </p:cNvGraphicFramePr>
          <p:nvPr/>
        </p:nvGraphicFramePr>
        <p:xfrm>
          <a:off x="1035272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D1634EF-D045-45A7-9D2D-15A600F79A3D}"/>
              </a:ext>
            </a:extLst>
          </p:cNvPr>
          <p:cNvGraphicFramePr>
            <a:graphicFrameLocks/>
          </p:cNvGraphicFramePr>
          <p:nvPr/>
        </p:nvGraphicFramePr>
        <p:xfrm>
          <a:off x="2414738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638B32-6141-4038-AA62-43690BE0B143}"/>
              </a:ext>
            </a:extLst>
          </p:cNvPr>
          <p:cNvSpPr/>
          <p:nvPr/>
        </p:nvSpPr>
        <p:spPr>
          <a:xfrm>
            <a:off x="988077" y="1368610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t0</a:t>
            </a:r>
            <a:endParaRPr lang="en-CH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B7560-A755-4D94-BB73-44D9B1C3A61C}"/>
              </a:ext>
            </a:extLst>
          </p:cNvPr>
          <p:cNvSpPr/>
          <p:nvPr/>
        </p:nvSpPr>
        <p:spPr>
          <a:xfrm>
            <a:off x="2367544" y="1368611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t1</a:t>
            </a:r>
            <a:endParaRPr lang="en-CH" sz="2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E0EC1-C09D-4EF9-8683-4466AA8C5A35}"/>
              </a:ext>
            </a:extLst>
          </p:cNvPr>
          <p:cNvSpPr/>
          <p:nvPr/>
        </p:nvSpPr>
        <p:spPr>
          <a:xfrm>
            <a:off x="1027665" y="4091704"/>
            <a:ext cx="32944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</a:t>
            </a:r>
          </a:p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 = t1.c0;</a:t>
            </a:r>
            <a:endParaRPr lang="en-CH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CB493F-775A-4788-B0A1-3DC3A413B428}"/>
              </a:ext>
            </a:extLst>
          </p:cNvPr>
          <p:cNvCxnSpPr>
            <a:cxnSpLocks/>
          </p:cNvCxnSpPr>
          <p:nvPr/>
        </p:nvCxnSpPr>
        <p:spPr>
          <a:xfrm>
            <a:off x="4547259" y="4476424"/>
            <a:ext cx="19129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D199F88E-E9DA-4CFA-8341-AFDFD333F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6013" y="2831023"/>
            <a:ext cx="2166715" cy="150196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87A3158-15EB-4C5F-BD0B-4E7222B3E20E}"/>
              </a:ext>
            </a:extLst>
          </p:cNvPr>
          <p:cNvSpPr/>
          <p:nvPr/>
        </p:nvSpPr>
        <p:spPr>
          <a:xfrm>
            <a:off x="1948594" y="4476425"/>
            <a:ext cx="2294633" cy="384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C6B25003-FA09-4148-8950-736E90E714FE}"/>
              </a:ext>
            </a:extLst>
          </p:cNvPr>
          <p:cNvGraphicFramePr>
            <a:graphicFrameLocks noGrp="1"/>
          </p:cNvGraphicFramePr>
          <p:nvPr/>
        </p:nvGraphicFramePr>
        <p:xfrm>
          <a:off x="6685279" y="3883246"/>
          <a:ext cx="165991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58">
                  <a:extLst>
                    <a:ext uri="{9D8B030D-6E8A-4147-A177-3AD203B41FA5}">
                      <a16:colId xmlns:a16="http://schemas.microsoft.com/office/drawing/2014/main" val="2510633539"/>
                    </a:ext>
                  </a:extLst>
                </a:gridCol>
                <a:gridCol w="829958">
                  <a:extLst>
                    <a:ext uri="{9D8B030D-6E8A-4147-A177-3AD203B41FA5}">
                      <a16:colId xmlns:a16="http://schemas.microsoft.com/office/drawing/2014/main" val="3217426845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t0.c0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t1.c0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89203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0</a:t>
                      </a:r>
                      <a:endParaRPr lang="en-CH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-0</a:t>
                      </a:r>
                      <a:endParaRPr lang="en-CH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86666"/>
                  </a:ext>
                </a:extLst>
              </a:tr>
            </a:tbl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F1C51597-C203-4BD8-B175-89CE51D216D4}"/>
              </a:ext>
            </a:extLst>
          </p:cNvPr>
          <p:cNvSpPr/>
          <p:nvPr/>
        </p:nvSpPr>
        <p:spPr>
          <a:xfrm>
            <a:off x="8242659" y="4694578"/>
            <a:ext cx="88998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7000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en-US" sz="7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698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3D29-AB29-482F-B8E3-C0DD882A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  <a:endParaRPr lang="en-CH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4771CAC-76B1-4FA0-8C30-2E23100E04B6}"/>
              </a:ext>
            </a:extLst>
          </p:cNvPr>
          <p:cNvGraphicFramePr>
            <a:graphicFrameLocks/>
          </p:cNvGraphicFramePr>
          <p:nvPr/>
        </p:nvGraphicFramePr>
        <p:xfrm>
          <a:off x="1035272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D1634EF-D045-45A7-9D2D-15A600F79A3D}"/>
              </a:ext>
            </a:extLst>
          </p:cNvPr>
          <p:cNvGraphicFramePr>
            <a:graphicFrameLocks/>
          </p:cNvGraphicFramePr>
          <p:nvPr/>
        </p:nvGraphicFramePr>
        <p:xfrm>
          <a:off x="2414738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638B32-6141-4038-AA62-43690BE0B143}"/>
              </a:ext>
            </a:extLst>
          </p:cNvPr>
          <p:cNvSpPr/>
          <p:nvPr/>
        </p:nvSpPr>
        <p:spPr>
          <a:xfrm>
            <a:off x="988077" y="1368610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t0</a:t>
            </a:r>
            <a:endParaRPr lang="en-CH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B7560-A755-4D94-BB73-44D9B1C3A61C}"/>
              </a:ext>
            </a:extLst>
          </p:cNvPr>
          <p:cNvSpPr/>
          <p:nvPr/>
        </p:nvSpPr>
        <p:spPr>
          <a:xfrm>
            <a:off x="2367544" y="1368611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t1</a:t>
            </a:r>
            <a:endParaRPr lang="en-CH" sz="2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E0EC1-C09D-4EF9-8683-4466AA8C5A35}"/>
              </a:ext>
            </a:extLst>
          </p:cNvPr>
          <p:cNvSpPr/>
          <p:nvPr/>
        </p:nvSpPr>
        <p:spPr>
          <a:xfrm>
            <a:off x="1027665" y="4091704"/>
            <a:ext cx="32944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</a:t>
            </a:r>
          </a:p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 = t1.c0;</a:t>
            </a:r>
            <a:endParaRPr lang="en-CH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CB493F-775A-4788-B0A1-3DC3A413B428}"/>
              </a:ext>
            </a:extLst>
          </p:cNvPr>
          <p:cNvCxnSpPr>
            <a:cxnSpLocks/>
          </p:cNvCxnSpPr>
          <p:nvPr/>
        </p:nvCxnSpPr>
        <p:spPr>
          <a:xfrm>
            <a:off x="4547259" y="4476424"/>
            <a:ext cx="19129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D199F88E-E9DA-4CFA-8341-AFDFD333F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6013" y="2831023"/>
            <a:ext cx="2166715" cy="1501967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7635DB7-D194-4DEC-AC36-0A870413564D}"/>
              </a:ext>
            </a:extLst>
          </p:cNvPr>
          <p:cNvGraphicFramePr>
            <a:graphicFrameLocks noGrp="1"/>
          </p:cNvGraphicFramePr>
          <p:nvPr/>
        </p:nvGraphicFramePr>
        <p:xfrm>
          <a:off x="6685279" y="4267967"/>
          <a:ext cx="1659916" cy="5931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58">
                  <a:extLst>
                    <a:ext uri="{9D8B030D-6E8A-4147-A177-3AD203B41FA5}">
                      <a16:colId xmlns:a16="http://schemas.microsoft.com/office/drawing/2014/main" val="2510633539"/>
                    </a:ext>
                  </a:extLst>
                </a:gridCol>
                <a:gridCol w="829958">
                  <a:extLst>
                    <a:ext uri="{9D8B030D-6E8A-4147-A177-3AD203B41FA5}">
                      <a16:colId xmlns:a16="http://schemas.microsoft.com/office/drawing/2014/main" val="3217426845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t0.c0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t1.c0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8920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7F7169F-9715-4618-BE79-97BC6C509A3C}"/>
              </a:ext>
            </a:extLst>
          </p:cNvPr>
          <p:cNvSpPr txBox="1"/>
          <p:nvPr/>
        </p:nvSpPr>
        <p:spPr>
          <a:xfrm>
            <a:off x="4843290" y="1340468"/>
            <a:ext cx="5090419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latest version of MySQL that we tested failed to fetch the row</a:t>
            </a:r>
            <a:endParaRPr lang="en-CH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ADC641-1AC3-4E91-88BD-AFCEF0308C3E}"/>
              </a:ext>
            </a:extLst>
          </p:cNvPr>
          <p:cNvSpPr/>
          <p:nvPr/>
        </p:nvSpPr>
        <p:spPr>
          <a:xfrm>
            <a:off x="8233506" y="4563426"/>
            <a:ext cx="6735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D61C1D-DBBE-4039-B019-0BEFFD0C47AC}"/>
              </a:ext>
            </a:extLst>
          </p:cNvPr>
          <p:cNvSpPr/>
          <p:nvPr/>
        </p:nvSpPr>
        <p:spPr>
          <a:xfrm>
            <a:off x="143756" y="6378974"/>
            <a:ext cx="4262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https://bugs.mysql.com/bug.php?id=99122</a:t>
            </a:r>
          </a:p>
        </p:txBody>
      </p:sp>
      <p:pic>
        <p:nvPicPr>
          <p:cNvPr id="15" name="Picture 2" descr="Datei:Ixodes hexagonus (aka).jpg">
            <a:extLst>
              <a:ext uri="{FF2B5EF4-FFF2-40B4-BE49-F238E27FC236}">
                <a16:creationId xmlns:a16="http://schemas.microsoft.com/office/drawing/2014/main" id="{CF3AAE94-7C7F-4777-86D1-ABA8F143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293791" y="3513530"/>
            <a:ext cx="557873" cy="6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815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3D29-AB29-482F-B8E3-C0DD882A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  <a:endParaRPr lang="en-CH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4771CAC-76B1-4FA0-8C30-2E23100E04B6}"/>
              </a:ext>
            </a:extLst>
          </p:cNvPr>
          <p:cNvGraphicFramePr>
            <a:graphicFrameLocks/>
          </p:cNvGraphicFramePr>
          <p:nvPr/>
        </p:nvGraphicFramePr>
        <p:xfrm>
          <a:off x="1035272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D1634EF-D045-45A7-9D2D-15A600F79A3D}"/>
              </a:ext>
            </a:extLst>
          </p:cNvPr>
          <p:cNvGraphicFramePr>
            <a:graphicFrameLocks/>
          </p:cNvGraphicFramePr>
          <p:nvPr/>
        </p:nvGraphicFramePr>
        <p:xfrm>
          <a:off x="2414738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638B32-6141-4038-AA62-43690BE0B143}"/>
              </a:ext>
            </a:extLst>
          </p:cNvPr>
          <p:cNvSpPr/>
          <p:nvPr/>
        </p:nvSpPr>
        <p:spPr>
          <a:xfrm>
            <a:off x="988077" y="1368610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t0</a:t>
            </a:r>
            <a:endParaRPr lang="en-CH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B7560-A755-4D94-BB73-44D9B1C3A61C}"/>
              </a:ext>
            </a:extLst>
          </p:cNvPr>
          <p:cNvSpPr/>
          <p:nvPr/>
        </p:nvSpPr>
        <p:spPr>
          <a:xfrm>
            <a:off x="2367544" y="1368611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t1</a:t>
            </a:r>
            <a:endParaRPr lang="en-CH" sz="2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E0EC1-C09D-4EF9-8683-4466AA8C5A35}"/>
              </a:ext>
            </a:extLst>
          </p:cNvPr>
          <p:cNvSpPr/>
          <p:nvPr/>
        </p:nvSpPr>
        <p:spPr>
          <a:xfrm>
            <a:off x="1027665" y="4091704"/>
            <a:ext cx="32944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</a:t>
            </a:r>
          </a:p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 = t1.c0;</a:t>
            </a:r>
            <a:endParaRPr lang="en-CH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CB493F-775A-4788-B0A1-3DC3A413B428}"/>
              </a:ext>
            </a:extLst>
          </p:cNvPr>
          <p:cNvCxnSpPr>
            <a:cxnSpLocks/>
          </p:cNvCxnSpPr>
          <p:nvPr/>
        </p:nvCxnSpPr>
        <p:spPr>
          <a:xfrm>
            <a:off x="4547259" y="4476424"/>
            <a:ext cx="19129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D199F88E-E9DA-4CFA-8341-AFDFD333F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6013" y="2831023"/>
            <a:ext cx="2166715" cy="1501967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7635DB7-D194-4DEC-AC36-0A870413564D}"/>
              </a:ext>
            </a:extLst>
          </p:cNvPr>
          <p:cNvGraphicFramePr>
            <a:graphicFrameLocks noGrp="1"/>
          </p:cNvGraphicFramePr>
          <p:nvPr/>
        </p:nvGraphicFramePr>
        <p:xfrm>
          <a:off x="6685279" y="4267967"/>
          <a:ext cx="1659916" cy="5931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58">
                  <a:extLst>
                    <a:ext uri="{9D8B030D-6E8A-4147-A177-3AD203B41FA5}">
                      <a16:colId xmlns:a16="http://schemas.microsoft.com/office/drawing/2014/main" val="2510633539"/>
                    </a:ext>
                  </a:extLst>
                </a:gridCol>
                <a:gridCol w="829958">
                  <a:extLst>
                    <a:ext uri="{9D8B030D-6E8A-4147-A177-3AD203B41FA5}">
                      <a16:colId xmlns:a16="http://schemas.microsoft.com/office/drawing/2014/main" val="3217426845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t0.c0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t1.c0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89203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F8ADC641-1AC3-4E91-88BD-AFCEF0308C3E}"/>
              </a:ext>
            </a:extLst>
          </p:cNvPr>
          <p:cNvSpPr/>
          <p:nvPr/>
        </p:nvSpPr>
        <p:spPr>
          <a:xfrm>
            <a:off x="8233506" y="4563426"/>
            <a:ext cx="6735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D61C1D-DBBE-4039-B019-0BEFFD0C47AC}"/>
              </a:ext>
            </a:extLst>
          </p:cNvPr>
          <p:cNvSpPr/>
          <p:nvPr/>
        </p:nvSpPr>
        <p:spPr>
          <a:xfrm>
            <a:off x="143756" y="6378974"/>
            <a:ext cx="4262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https://bugs.mysql.com/bug.php?id=99122</a:t>
            </a:r>
          </a:p>
        </p:txBody>
      </p:sp>
      <p:pic>
        <p:nvPicPr>
          <p:cNvPr id="15" name="Picture 2" descr="Datei:Ixodes hexagonus (aka).jpg">
            <a:extLst>
              <a:ext uri="{FF2B5EF4-FFF2-40B4-BE49-F238E27FC236}">
                <a16:creationId xmlns:a16="http://schemas.microsoft.com/office/drawing/2014/main" id="{CF3AAE94-7C7F-4777-86D1-ABA8F143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293791" y="3513530"/>
            <a:ext cx="557873" cy="6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A5FEFB-ADD7-4885-95BD-EF877E25F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1817" y="1811134"/>
            <a:ext cx="5161820" cy="12381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261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5F74-4274-4804-ABA3-185D6D29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060508"/>
          </a:xfrm>
        </p:spPr>
        <p:txBody>
          <a:bodyPr/>
          <a:lstStyle/>
          <a:p>
            <a:r>
              <a:rPr lang="en-US" dirty="0" err="1"/>
              <a:t>SQLancer</a:t>
            </a:r>
            <a:endParaRPr lang="en-CH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9D9020-97D9-4DAC-AF59-6BE272F6B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55" y="2088401"/>
            <a:ext cx="6985489" cy="2115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0B677-0C08-41E7-88F6-46569769645D}"/>
              </a:ext>
            </a:extLst>
          </p:cNvPr>
          <p:cNvSpPr/>
          <p:nvPr/>
        </p:nvSpPr>
        <p:spPr>
          <a:xfrm>
            <a:off x="4325162" y="4203608"/>
            <a:ext cx="4318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H" sz="2800" dirty="0"/>
              <a:t>https://github.com/sqlancer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F1728-4299-4FA8-B997-0D8BF143B447}"/>
              </a:ext>
            </a:extLst>
          </p:cNvPr>
          <p:cNvSpPr txBox="1"/>
          <p:nvPr/>
        </p:nvSpPr>
        <p:spPr>
          <a:xfrm>
            <a:off x="3938119" y="4967003"/>
            <a:ext cx="509244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SQLancer</a:t>
            </a:r>
            <a:r>
              <a:rPr lang="en-US" sz="2800" dirty="0"/>
              <a:t> implements new techniques for testing DBMSs</a:t>
            </a:r>
            <a:endParaRPr lang="en-CH" sz="2800" b="1" dirty="0"/>
          </a:p>
        </p:txBody>
      </p:sp>
      <p:pic>
        <p:nvPicPr>
          <p:cNvPr id="8" name="Picture 7" descr="https://upload.wikimedia.org/wikipedia/de/thumb/9/9f/Twitter_bird_logo_2012.svg/1000px-Twitter_bird_logo_2012.svg.png">
            <a:extLst>
              <a:ext uri="{FF2B5EF4-FFF2-40B4-BE49-F238E27FC236}">
                <a16:creationId xmlns:a16="http://schemas.microsoft.com/office/drawing/2014/main" id="{1E9A3F9E-6C74-42E9-BE0A-713062D0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7" y="6321223"/>
            <a:ext cx="322406" cy="26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78680B-C2E0-4A43-88C3-730B28FDF328}"/>
              </a:ext>
            </a:extLst>
          </p:cNvPr>
          <p:cNvSpPr txBox="1"/>
          <p:nvPr/>
        </p:nvSpPr>
        <p:spPr>
          <a:xfrm>
            <a:off x="707023" y="6290587"/>
            <a:ext cx="71749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@</a:t>
            </a:r>
            <a:r>
              <a:rPr lang="en-CH" sz="2200" dirty="0" err="1"/>
              <a:t>sqlancer_dbms</a:t>
            </a:r>
            <a:endParaRPr lang="en-CH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B2122C-2F3E-42F8-A8C4-861368442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545" y="1118830"/>
            <a:ext cx="6883645" cy="65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2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3D29-AB29-482F-B8E3-C0DD882A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  <a:endParaRPr lang="en-CH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4771CAC-76B1-4FA0-8C30-2E23100E04B6}"/>
              </a:ext>
            </a:extLst>
          </p:cNvPr>
          <p:cNvGraphicFramePr>
            <a:graphicFrameLocks/>
          </p:cNvGraphicFramePr>
          <p:nvPr/>
        </p:nvGraphicFramePr>
        <p:xfrm>
          <a:off x="1035272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D1634EF-D045-45A7-9D2D-15A600F79A3D}"/>
              </a:ext>
            </a:extLst>
          </p:cNvPr>
          <p:cNvGraphicFramePr>
            <a:graphicFrameLocks/>
          </p:cNvGraphicFramePr>
          <p:nvPr/>
        </p:nvGraphicFramePr>
        <p:xfrm>
          <a:off x="2414738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638B32-6141-4038-AA62-43690BE0B143}"/>
              </a:ext>
            </a:extLst>
          </p:cNvPr>
          <p:cNvSpPr/>
          <p:nvPr/>
        </p:nvSpPr>
        <p:spPr>
          <a:xfrm>
            <a:off x="988077" y="1368610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t0</a:t>
            </a:r>
            <a:endParaRPr lang="en-CH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B7560-A755-4D94-BB73-44D9B1C3A61C}"/>
              </a:ext>
            </a:extLst>
          </p:cNvPr>
          <p:cNvSpPr/>
          <p:nvPr/>
        </p:nvSpPr>
        <p:spPr>
          <a:xfrm>
            <a:off x="2367544" y="1368611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t1</a:t>
            </a:r>
            <a:endParaRPr lang="en-CH" sz="2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E0EC1-C09D-4EF9-8683-4466AA8C5A35}"/>
              </a:ext>
            </a:extLst>
          </p:cNvPr>
          <p:cNvSpPr/>
          <p:nvPr/>
        </p:nvSpPr>
        <p:spPr>
          <a:xfrm>
            <a:off x="1027665" y="4091704"/>
            <a:ext cx="32944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</a:t>
            </a:r>
          </a:p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 = t1.c0;</a:t>
            </a:r>
            <a:endParaRPr lang="en-CH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CB493F-775A-4788-B0A1-3DC3A413B428}"/>
              </a:ext>
            </a:extLst>
          </p:cNvPr>
          <p:cNvCxnSpPr>
            <a:cxnSpLocks/>
          </p:cNvCxnSpPr>
          <p:nvPr/>
        </p:nvCxnSpPr>
        <p:spPr>
          <a:xfrm>
            <a:off x="4547259" y="4476424"/>
            <a:ext cx="19129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D199F88E-E9DA-4CFA-8341-AFDFD333F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6013" y="2831023"/>
            <a:ext cx="2166715" cy="1501967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7635DB7-D194-4DEC-AC36-0A870413564D}"/>
              </a:ext>
            </a:extLst>
          </p:cNvPr>
          <p:cNvGraphicFramePr>
            <a:graphicFrameLocks noGrp="1"/>
          </p:cNvGraphicFramePr>
          <p:nvPr/>
        </p:nvGraphicFramePr>
        <p:xfrm>
          <a:off x="6685279" y="4267967"/>
          <a:ext cx="1659916" cy="5931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58">
                  <a:extLst>
                    <a:ext uri="{9D8B030D-6E8A-4147-A177-3AD203B41FA5}">
                      <a16:colId xmlns:a16="http://schemas.microsoft.com/office/drawing/2014/main" val="2510633539"/>
                    </a:ext>
                  </a:extLst>
                </a:gridCol>
                <a:gridCol w="829958">
                  <a:extLst>
                    <a:ext uri="{9D8B030D-6E8A-4147-A177-3AD203B41FA5}">
                      <a16:colId xmlns:a16="http://schemas.microsoft.com/office/drawing/2014/main" val="3217426845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t0.c0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t1.c0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89203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F8ADC641-1AC3-4E91-88BD-AFCEF0308C3E}"/>
              </a:ext>
            </a:extLst>
          </p:cNvPr>
          <p:cNvSpPr/>
          <p:nvPr/>
        </p:nvSpPr>
        <p:spPr>
          <a:xfrm>
            <a:off x="8233506" y="4563426"/>
            <a:ext cx="6735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D61C1D-DBBE-4039-B019-0BEFFD0C47AC}"/>
              </a:ext>
            </a:extLst>
          </p:cNvPr>
          <p:cNvSpPr/>
          <p:nvPr/>
        </p:nvSpPr>
        <p:spPr>
          <a:xfrm>
            <a:off x="143756" y="6378974"/>
            <a:ext cx="4262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https://bugs.mysql.com/bug.php?id=99122</a:t>
            </a:r>
          </a:p>
        </p:txBody>
      </p:sp>
      <p:pic>
        <p:nvPicPr>
          <p:cNvPr id="15" name="Picture 2" descr="Datei:Ixodes hexagonus (aka).jpg">
            <a:extLst>
              <a:ext uri="{FF2B5EF4-FFF2-40B4-BE49-F238E27FC236}">
                <a16:creationId xmlns:a16="http://schemas.microsoft.com/office/drawing/2014/main" id="{CF3AAE94-7C7F-4777-86D1-ABA8F143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293791" y="3513530"/>
            <a:ext cx="557873" cy="6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EDE228-8A15-481D-B028-DBA761195AC3}"/>
              </a:ext>
            </a:extLst>
          </p:cNvPr>
          <p:cNvSpPr txBox="1"/>
          <p:nvPr/>
        </p:nvSpPr>
        <p:spPr>
          <a:xfrm>
            <a:off x="4322157" y="1690261"/>
            <a:ext cx="5913753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could </a:t>
            </a:r>
            <a:r>
              <a:rPr lang="en-US" sz="2800" b="1" dirty="0"/>
              <a:t>find the bug without having an accurate understanding </a:t>
            </a:r>
            <a:r>
              <a:rPr lang="en-US" sz="2800" dirty="0"/>
              <a:t>ourselves</a:t>
            </a:r>
            <a:endParaRPr lang="en-CH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269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3D29-AB29-482F-B8E3-C0DD882A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  <a:endParaRPr lang="en-CH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4771CAC-76B1-4FA0-8C30-2E23100E04B6}"/>
              </a:ext>
            </a:extLst>
          </p:cNvPr>
          <p:cNvGraphicFramePr>
            <a:graphicFrameLocks/>
          </p:cNvGraphicFramePr>
          <p:nvPr/>
        </p:nvGraphicFramePr>
        <p:xfrm>
          <a:off x="1035272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D1634EF-D045-45A7-9D2D-15A600F79A3D}"/>
              </a:ext>
            </a:extLst>
          </p:cNvPr>
          <p:cNvGraphicFramePr>
            <a:graphicFrameLocks/>
          </p:cNvGraphicFramePr>
          <p:nvPr/>
        </p:nvGraphicFramePr>
        <p:xfrm>
          <a:off x="2414738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638B32-6141-4038-AA62-43690BE0B143}"/>
              </a:ext>
            </a:extLst>
          </p:cNvPr>
          <p:cNvSpPr/>
          <p:nvPr/>
        </p:nvSpPr>
        <p:spPr>
          <a:xfrm>
            <a:off x="988077" y="1368610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t0</a:t>
            </a:r>
            <a:endParaRPr lang="en-CH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B7560-A755-4D94-BB73-44D9B1C3A61C}"/>
              </a:ext>
            </a:extLst>
          </p:cNvPr>
          <p:cNvSpPr/>
          <p:nvPr/>
        </p:nvSpPr>
        <p:spPr>
          <a:xfrm>
            <a:off x="2367544" y="1368611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t1</a:t>
            </a:r>
            <a:endParaRPr lang="en-CH" sz="2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E0EC1-C09D-4EF9-8683-4466AA8C5A35}"/>
              </a:ext>
            </a:extLst>
          </p:cNvPr>
          <p:cNvSpPr/>
          <p:nvPr/>
        </p:nvSpPr>
        <p:spPr>
          <a:xfrm>
            <a:off x="1027665" y="4091704"/>
            <a:ext cx="32944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</a:t>
            </a:r>
          </a:p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 = t1.c0;</a:t>
            </a:r>
            <a:endParaRPr lang="en-CH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CB493F-775A-4788-B0A1-3DC3A413B428}"/>
              </a:ext>
            </a:extLst>
          </p:cNvPr>
          <p:cNvCxnSpPr>
            <a:cxnSpLocks/>
          </p:cNvCxnSpPr>
          <p:nvPr/>
        </p:nvCxnSpPr>
        <p:spPr>
          <a:xfrm>
            <a:off x="4547259" y="4476424"/>
            <a:ext cx="19129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D199F88E-E9DA-4CFA-8341-AFDFD333F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6013" y="2831023"/>
            <a:ext cx="2166715" cy="1501967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7635DB7-D194-4DEC-AC36-0A870413564D}"/>
              </a:ext>
            </a:extLst>
          </p:cNvPr>
          <p:cNvGraphicFramePr>
            <a:graphicFrameLocks noGrp="1"/>
          </p:cNvGraphicFramePr>
          <p:nvPr/>
        </p:nvGraphicFramePr>
        <p:xfrm>
          <a:off x="6685279" y="4267967"/>
          <a:ext cx="1659916" cy="5931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58">
                  <a:extLst>
                    <a:ext uri="{9D8B030D-6E8A-4147-A177-3AD203B41FA5}">
                      <a16:colId xmlns:a16="http://schemas.microsoft.com/office/drawing/2014/main" val="2510633539"/>
                    </a:ext>
                  </a:extLst>
                </a:gridCol>
                <a:gridCol w="829958">
                  <a:extLst>
                    <a:ext uri="{9D8B030D-6E8A-4147-A177-3AD203B41FA5}">
                      <a16:colId xmlns:a16="http://schemas.microsoft.com/office/drawing/2014/main" val="3217426845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t0.c0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t1.c0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89203"/>
                  </a:ext>
                </a:extLst>
              </a:tr>
            </a:tbl>
          </a:graphicData>
        </a:graphic>
      </p:graphicFrame>
      <p:pic>
        <p:nvPicPr>
          <p:cNvPr id="15" name="Picture 2">
            <a:extLst>
              <a:ext uri="{FF2B5EF4-FFF2-40B4-BE49-F238E27FC236}">
                <a16:creationId xmlns:a16="http://schemas.microsoft.com/office/drawing/2014/main" id="{41C10BE2-B578-4480-A510-1628B0C74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297" y="3536465"/>
            <a:ext cx="2118512" cy="14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CB93A329-4FB4-445B-A1EE-94CA7D221B37}"/>
              </a:ext>
            </a:extLst>
          </p:cNvPr>
          <p:cNvSpPr/>
          <p:nvPr/>
        </p:nvSpPr>
        <p:spPr>
          <a:xfrm>
            <a:off x="8904096" y="2445088"/>
            <a:ext cx="2702626" cy="120464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Incorrect result!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65F3D7-05C8-4C68-9F07-017926C8D992}"/>
              </a:ext>
            </a:extLst>
          </p:cNvPr>
          <p:cNvSpPr/>
          <p:nvPr/>
        </p:nvSpPr>
        <p:spPr>
          <a:xfrm>
            <a:off x="143756" y="6378974"/>
            <a:ext cx="4262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https://bugs.mysql.com/bug.php?id=99122</a:t>
            </a:r>
          </a:p>
        </p:txBody>
      </p:sp>
      <p:pic>
        <p:nvPicPr>
          <p:cNvPr id="19" name="Picture 2" descr="Datei:Ixodes hexagonus (aka).jpg">
            <a:extLst>
              <a:ext uri="{FF2B5EF4-FFF2-40B4-BE49-F238E27FC236}">
                <a16:creationId xmlns:a16="http://schemas.microsoft.com/office/drawing/2014/main" id="{71F94D16-0922-403B-91C0-3C77154F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293791" y="3513530"/>
            <a:ext cx="557873" cy="66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499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C0215-D850-4107-B340-DDEC425F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Ternary Logic Partitioning (TLP)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FB37E-F8CD-44E9-9FFF-B79F5C1949C2}"/>
              </a:ext>
            </a:extLst>
          </p:cNvPr>
          <p:cNvSpPr txBox="1"/>
          <p:nvPr/>
        </p:nvSpPr>
        <p:spPr>
          <a:xfrm>
            <a:off x="4003098" y="6352142"/>
            <a:ext cx="7174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https://dl.acm.org/doi/abs/10.1145/3428279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3CAFC-CE2D-4AE8-A54D-B2F529875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883" y="990819"/>
            <a:ext cx="5752234" cy="51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28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932C-B79D-453A-9229-BA32AB3A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5B4C7-BD93-4756-ACAA-9B7A223420AC}"/>
              </a:ext>
            </a:extLst>
          </p:cNvPr>
          <p:cNvSpPr txBox="1"/>
          <p:nvPr/>
        </p:nvSpPr>
        <p:spPr>
          <a:xfrm>
            <a:off x="3250366" y="3429000"/>
            <a:ext cx="501860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Idea: test the DBMS against itself</a:t>
            </a:r>
            <a:endParaRPr lang="en-CH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DEB08-176B-43D5-94BE-F092DAEB9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18" y="2629770"/>
            <a:ext cx="1760748" cy="181338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655AC53-5A30-491D-AAB8-C2E20C8D2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297" y="3536465"/>
            <a:ext cx="2118512" cy="14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457C360-D8BF-4A4D-A6C6-B5420653F95E}"/>
              </a:ext>
            </a:extLst>
          </p:cNvPr>
          <p:cNvSpPr/>
          <p:nvPr/>
        </p:nvSpPr>
        <p:spPr>
          <a:xfrm>
            <a:off x="8904096" y="2445088"/>
            <a:ext cx="2702626" cy="120464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Incorrect result!</a:t>
            </a:r>
            <a:endParaRPr lang="en-CH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040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917B5-EA82-418C-B789-1AB28D26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Coffee Kitchen</a:t>
            </a:r>
            <a:endParaRPr lang="en-CH" dirty="0"/>
          </a:p>
        </p:txBody>
      </p:sp>
      <p:pic>
        <p:nvPicPr>
          <p:cNvPr id="1027" name="Picture 3" descr="https://www.corpcofe.com/wp-content/uploads/2018/08/coffee-bar-ideas.jpg">
            <a:extLst>
              <a:ext uri="{FF2B5EF4-FFF2-40B4-BE49-F238E27FC236}">
                <a16:creationId xmlns:a16="http://schemas.microsoft.com/office/drawing/2014/main" id="{329546A6-D2AA-4694-BBDA-0348EAD53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435" y="1747867"/>
            <a:ext cx="6096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516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C396-A365-4813-A547-7EAE0006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Tangerines vs. </a:t>
            </a:r>
            <a:r>
              <a:rPr lang="en-US" dirty="0" err="1"/>
              <a:t>Clementines</a:t>
            </a:r>
            <a:endParaRPr lang="en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AB0FCA-06D1-4AA1-BCD8-55922B1A559C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DB8BCB9-B7AA-4C77-8666-740C749765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339AD6-ADD0-498A-AA2C-5D2D9311AF3D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60C0691-C235-4A44-A7B3-B19F59E7B309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820A03D-A273-4B34-9D22-65EF9770B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232E3-B15E-4D7F-B719-BE381C724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01E3D-DB02-457D-8011-8390DF6C8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85DD4-4D72-4918-9CE6-1BE5E3254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CED5C-9F1A-4494-9A19-353E778FE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pic>
        <p:nvPicPr>
          <p:cNvPr id="13" name="Picture 4" descr="https://www.manuelrigger.at/assets/img/manuel.jpg">
            <a:extLst>
              <a:ext uri="{FF2B5EF4-FFF2-40B4-BE49-F238E27FC236}">
                <a16:creationId xmlns:a16="http://schemas.microsoft.com/office/drawing/2014/main" id="{4A358750-D769-4128-9735-861A3AAE9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10681BE1-97F4-46D1-89E1-919C3E884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96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D0D9026-90F7-4664-A686-F7F12A21B29A}"/>
              </a:ext>
            </a:extLst>
          </p:cNvPr>
          <p:cNvSpPr/>
          <p:nvPr/>
        </p:nvSpPr>
        <p:spPr>
          <a:xfrm>
            <a:off x="3847405" y="3465274"/>
            <a:ext cx="2397459" cy="2277589"/>
          </a:xfrm>
          <a:custGeom>
            <a:avLst/>
            <a:gdLst>
              <a:gd name="connsiteX0" fmla="*/ 1594171 w 2397459"/>
              <a:gd name="connsiteY0" fmla="*/ 2214692 h 2291861"/>
              <a:gd name="connsiteX1" fmla="*/ 1898971 w 2397459"/>
              <a:gd name="connsiteY1" fmla="*/ 1363045 h 2291861"/>
              <a:gd name="connsiteX2" fmla="*/ 2302383 w 2397459"/>
              <a:gd name="connsiteY2" fmla="*/ 1031351 h 2291861"/>
              <a:gd name="connsiteX3" fmla="*/ 2275489 w 2397459"/>
              <a:gd name="connsiteY3" fmla="*/ 233492 h 2291861"/>
              <a:gd name="connsiteX4" fmla="*/ 993536 w 2397459"/>
              <a:gd name="connsiteY4" fmla="*/ 410 h 2291861"/>
              <a:gd name="connsiteX5" fmla="*/ 43277 w 2397459"/>
              <a:gd name="connsiteY5" fmla="*/ 206598 h 2291861"/>
              <a:gd name="connsiteX6" fmla="*/ 213607 w 2397459"/>
              <a:gd name="connsiteY6" fmla="*/ 1085139 h 2291861"/>
              <a:gd name="connsiteX7" fmla="*/ 679771 w 2397459"/>
              <a:gd name="connsiteY7" fmla="*/ 1981610 h 2291861"/>
              <a:gd name="connsiteX8" fmla="*/ 1011466 w 2397459"/>
              <a:gd name="connsiteY8" fmla="*/ 2223657 h 2291861"/>
              <a:gd name="connsiteX9" fmla="*/ 1594171 w 2397459"/>
              <a:gd name="connsiteY9" fmla="*/ 2214692 h 2291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7459" h="2291861">
                <a:moveTo>
                  <a:pt x="1594171" y="2214692"/>
                </a:moveTo>
                <a:cubicBezTo>
                  <a:pt x="1742088" y="2071257"/>
                  <a:pt x="1780936" y="1560268"/>
                  <a:pt x="1898971" y="1363045"/>
                </a:cubicBezTo>
                <a:cubicBezTo>
                  <a:pt x="2017006" y="1165822"/>
                  <a:pt x="2239630" y="1219610"/>
                  <a:pt x="2302383" y="1031351"/>
                </a:cubicBezTo>
                <a:cubicBezTo>
                  <a:pt x="2365136" y="843092"/>
                  <a:pt x="2493630" y="405315"/>
                  <a:pt x="2275489" y="233492"/>
                </a:cubicBezTo>
                <a:cubicBezTo>
                  <a:pt x="2057348" y="61669"/>
                  <a:pt x="1365571" y="4892"/>
                  <a:pt x="993536" y="410"/>
                </a:cubicBezTo>
                <a:cubicBezTo>
                  <a:pt x="621501" y="-4072"/>
                  <a:pt x="173265" y="25810"/>
                  <a:pt x="43277" y="206598"/>
                </a:cubicBezTo>
                <a:cubicBezTo>
                  <a:pt x="-86711" y="387386"/>
                  <a:pt x="107525" y="789304"/>
                  <a:pt x="213607" y="1085139"/>
                </a:cubicBezTo>
                <a:cubicBezTo>
                  <a:pt x="319689" y="1380974"/>
                  <a:pt x="546794" y="1791857"/>
                  <a:pt x="679771" y="1981610"/>
                </a:cubicBezTo>
                <a:cubicBezTo>
                  <a:pt x="812747" y="2171363"/>
                  <a:pt x="862054" y="2181822"/>
                  <a:pt x="1011466" y="2223657"/>
                </a:cubicBezTo>
                <a:cubicBezTo>
                  <a:pt x="1160878" y="2265492"/>
                  <a:pt x="1446254" y="2358127"/>
                  <a:pt x="1594171" y="2214692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ADF39-FC49-4955-B713-03C1EEF5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Tangerines vs. </a:t>
            </a:r>
            <a:r>
              <a:rPr lang="en-US" dirty="0" err="1"/>
              <a:t>Clementines</a:t>
            </a:r>
            <a:endParaRPr lang="en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E18B5-5EC5-470F-B34F-F7C090E492A7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546A8E-E6FB-4B07-99C9-03C26C919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317C9B-4502-42B4-B7F5-7C96B7C31168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8F474E-A888-462C-A99D-D9812370F205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1A18E-BE44-4160-89A1-90D0B508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C594B-9394-446E-B28E-FAA237E3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029AAA-F5CC-442D-97D4-FFAF0D0E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6C162-D59A-462A-9997-F7C2B5DA1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63EBC5-9178-4832-A603-6605C2E26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36074D-2107-4F84-BA24-4A970F270833}"/>
              </a:ext>
            </a:extLst>
          </p:cNvPr>
          <p:cNvSpPr/>
          <p:nvPr/>
        </p:nvSpPr>
        <p:spPr>
          <a:xfrm>
            <a:off x="4239569" y="3007984"/>
            <a:ext cx="155824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/>
              <a:t>tangerines</a:t>
            </a:r>
            <a:endParaRPr lang="en-CH" sz="2500" dirty="0"/>
          </a:p>
        </p:txBody>
      </p:sp>
      <p:pic>
        <p:nvPicPr>
          <p:cNvPr id="14" name="Picture 4" descr="https://www.manuelrigger.at/assets/img/manuel.jpg">
            <a:extLst>
              <a:ext uri="{FF2B5EF4-FFF2-40B4-BE49-F238E27FC236}">
                <a16:creationId xmlns:a16="http://schemas.microsoft.com/office/drawing/2014/main" id="{E95BF690-D754-4488-B418-CE42C8EC4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9090F412-115F-4CAE-95A1-C2E2D1EA9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35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90C079C-7958-4E07-804B-206A8A6823F5}"/>
              </a:ext>
            </a:extLst>
          </p:cNvPr>
          <p:cNvSpPr/>
          <p:nvPr/>
        </p:nvSpPr>
        <p:spPr>
          <a:xfrm>
            <a:off x="6068645" y="3511712"/>
            <a:ext cx="1369901" cy="1127592"/>
          </a:xfrm>
          <a:custGeom>
            <a:avLst/>
            <a:gdLst>
              <a:gd name="connsiteX0" fmla="*/ 179755 w 1369901"/>
              <a:gd name="connsiteY0" fmla="*/ 863064 h 1127592"/>
              <a:gd name="connsiteX1" fmla="*/ 72179 w 1369901"/>
              <a:gd name="connsiteY1" fmla="*/ 585159 h 1127592"/>
              <a:gd name="connsiteX2" fmla="*/ 45284 w 1369901"/>
              <a:gd name="connsiteY2" fmla="*/ 127959 h 1127592"/>
              <a:gd name="connsiteX3" fmla="*/ 708673 w 1369901"/>
              <a:gd name="connsiteY3" fmla="*/ 2453 h 1127592"/>
              <a:gd name="connsiteX4" fmla="*/ 1354131 w 1369901"/>
              <a:gd name="connsiteY4" fmla="*/ 208641 h 1127592"/>
              <a:gd name="connsiteX5" fmla="*/ 1121049 w 1369901"/>
              <a:gd name="connsiteY5" fmla="*/ 1015464 h 1127592"/>
              <a:gd name="connsiteX6" fmla="*/ 565237 w 1369901"/>
              <a:gd name="connsiteY6" fmla="*/ 1105112 h 1127592"/>
              <a:gd name="connsiteX7" fmla="*/ 179755 w 1369901"/>
              <a:gd name="connsiteY7" fmla="*/ 863064 h 1127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9901" h="1127592">
                <a:moveTo>
                  <a:pt x="179755" y="863064"/>
                </a:moveTo>
                <a:cubicBezTo>
                  <a:pt x="97579" y="776405"/>
                  <a:pt x="94591" y="707676"/>
                  <a:pt x="72179" y="585159"/>
                </a:cubicBezTo>
                <a:cubicBezTo>
                  <a:pt x="49767" y="462642"/>
                  <a:pt x="-60798" y="225077"/>
                  <a:pt x="45284" y="127959"/>
                </a:cubicBezTo>
                <a:cubicBezTo>
                  <a:pt x="151366" y="30841"/>
                  <a:pt x="490532" y="-10994"/>
                  <a:pt x="708673" y="2453"/>
                </a:cubicBezTo>
                <a:cubicBezTo>
                  <a:pt x="926814" y="15900"/>
                  <a:pt x="1285402" y="39806"/>
                  <a:pt x="1354131" y="208641"/>
                </a:cubicBezTo>
                <a:cubicBezTo>
                  <a:pt x="1422860" y="377476"/>
                  <a:pt x="1252531" y="866052"/>
                  <a:pt x="1121049" y="1015464"/>
                </a:cubicBezTo>
                <a:cubicBezTo>
                  <a:pt x="989567" y="1164876"/>
                  <a:pt x="722119" y="1130512"/>
                  <a:pt x="565237" y="1105112"/>
                </a:cubicBezTo>
                <a:cubicBezTo>
                  <a:pt x="408355" y="1079712"/>
                  <a:pt x="261931" y="949723"/>
                  <a:pt x="179755" y="863064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ADF39-FC49-4955-B713-03C1EEF5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Tangerines vs. </a:t>
            </a:r>
            <a:r>
              <a:rPr lang="en-US" dirty="0" err="1"/>
              <a:t>Clementines</a:t>
            </a:r>
            <a:endParaRPr lang="en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E18B5-5EC5-470F-B34F-F7C090E492A7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546A8E-E6FB-4B07-99C9-03C26C919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317C9B-4502-42B4-B7F5-7C96B7C31168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8F474E-A888-462C-A99D-D9812370F205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1A18E-BE44-4160-89A1-90D0B508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C594B-9394-446E-B28E-FAA237E3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029AAA-F5CC-442D-97D4-FFAF0D0E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6C162-D59A-462A-9997-F7C2B5DA1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63EBC5-9178-4832-A603-6605C2E26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36074D-2107-4F84-BA24-4A970F270833}"/>
              </a:ext>
            </a:extLst>
          </p:cNvPr>
          <p:cNvSpPr/>
          <p:nvPr/>
        </p:nvSpPr>
        <p:spPr>
          <a:xfrm>
            <a:off x="6030745" y="3019068"/>
            <a:ext cx="164686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/>
              <a:t>clementine</a:t>
            </a:r>
            <a:endParaRPr lang="en-CH" sz="2500" dirty="0"/>
          </a:p>
        </p:txBody>
      </p:sp>
      <p:pic>
        <p:nvPicPr>
          <p:cNvPr id="14" name="Picture 4" descr="https://www.manuelrigger.at/assets/img/manuel.jpg">
            <a:extLst>
              <a:ext uri="{FF2B5EF4-FFF2-40B4-BE49-F238E27FC236}">
                <a16:creationId xmlns:a16="http://schemas.microsoft.com/office/drawing/2014/main" id="{BA77CF3C-B49A-4E5A-AF76-B4B4F0005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8C1CAFEA-0273-4693-99BA-55C9FCF0F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92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F39-FC49-4955-B713-03C1EEF5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Tangerines vs. </a:t>
            </a:r>
            <a:r>
              <a:rPr lang="en-US" dirty="0" err="1"/>
              <a:t>Clementines</a:t>
            </a:r>
            <a:endParaRPr lang="en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E18B5-5EC5-470F-B34F-F7C090E492A7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546A8E-E6FB-4B07-99C9-03C26C919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317C9B-4502-42B4-B7F5-7C96B7C31168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8F474E-A888-462C-A99D-D9812370F205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1A18E-BE44-4160-89A1-90D0B508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C594B-9394-446E-B28E-FAA237E3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029AAA-F5CC-442D-97D4-FFAF0D0E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6C162-D59A-462A-9997-F7C2B5DA1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2E260B-1041-4516-8ADE-55D234EED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pic>
        <p:nvPicPr>
          <p:cNvPr id="12" name="Picture 4" descr="https://www.manuelrigger.at/assets/img/manuel.jpg">
            <a:extLst>
              <a:ext uri="{FF2B5EF4-FFF2-40B4-BE49-F238E27FC236}">
                <a16:creationId xmlns:a16="http://schemas.microsoft.com/office/drawing/2014/main" id="{4FD176B9-3894-4CA9-BB92-B346310BF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B90CD98E-0679-4CC5-BA33-C98ECFCA5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87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F39-FC49-4955-B713-03C1EEF5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Tangerines vs. </a:t>
            </a:r>
            <a:r>
              <a:rPr lang="en-US" dirty="0" err="1"/>
              <a:t>Clementines</a:t>
            </a:r>
            <a:endParaRPr lang="en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E18B5-5EC5-470F-B34F-F7C090E492A7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546A8E-E6FB-4B07-99C9-03C26C919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317C9B-4502-42B4-B7F5-7C96B7C31168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8F474E-A888-462C-A99D-D9812370F205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1A18E-BE44-4160-89A1-90D0B508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C594B-9394-446E-B28E-FAA237E3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029AAA-F5CC-442D-97D4-FFAF0D0E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6C162-D59A-462A-9997-F7C2B5DA1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3CC4FB-09DE-4DC9-8DED-0AE6A2D1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pic>
        <p:nvPicPr>
          <p:cNvPr id="15" name="Picture 4" descr="https://www.manuelrigger.at/assets/img/manuel.jpg">
            <a:extLst>
              <a:ext uri="{FF2B5EF4-FFF2-40B4-BE49-F238E27FC236}">
                <a16:creationId xmlns:a16="http://schemas.microsoft.com/office/drawing/2014/main" id="{B58567C4-5F72-4C67-AD57-F45B308A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980A39BA-EE80-412E-8C22-9DE3A9CD3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C4944A5C-BFF9-4CF8-92AC-6808F19E405E}"/>
              </a:ext>
            </a:extLst>
          </p:cNvPr>
          <p:cNvSpPr/>
          <p:nvPr/>
        </p:nvSpPr>
        <p:spPr>
          <a:xfrm>
            <a:off x="128022" y="1068531"/>
            <a:ext cx="7515205" cy="1357907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 can never tell different citrus fruits apart</a:t>
            </a:r>
            <a:endParaRPr lang="en-CH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31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5F74-4274-4804-ABA3-185D6D297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060508"/>
          </a:xfrm>
        </p:spPr>
        <p:txBody>
          <a:bodyPr/>
          <a:lstStyle/>
          <a:p>
            <a:r>
              <a:rPr lang="en-US" dirty="0" err="1"/>
              <a:t>SQLancer</a:t>
            </a:r>
            <a:endParaRPr lang="en-CH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9D9020-97D9-4DAC-AF59-6BE272F6B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55" y="2088401"/>
            <a:ext cx="6985489" cy="2115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20B677-0C08-41E7-88F6-46569769645D}"/>
              </a:ext>
            </a:extLst>
          </p:cNvPr>
          <p:cNvSpPr/>
          <p:nvPr/>
        </p:nvSpPr>
        <p:spPr>
          <a:xfrm>
            <a:off x="4325162" y="4203608"/>
            <a:ext cx="43183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H" sz="2800" dirty="0"/>
              <a:t>https://github.com/sqlancer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0F1728-4299-4FA8-B997-0D8BF143B447}"/>
              </a:ext>
            </a:extLst>
          </p:cNvPr>
          <p:cNvSpPr txBox="1"/>
          <p:nvPr/>
        </p:nvSpPr>
        <p:spPr>
          <a:xfrm>
            <a:off x="3938119" y="4967003"/>
            <a:ext cx="5092448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SQLancer</a:t>
            </a:r>
            <a:r>
              <a:rPr lang="en-US" sz="2800" dirty="0"/>
              <a:t> implements new techniques for testing DBMSs</a:t>
            </a:r>
            <a:endParaRPr lang="en-CH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3D1FFB-5F8B-4ADE-84ED-F0097CCC9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134" y="936890"/>
            <a:ext cx="6028418" cy="8072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62A23-7633-4DEC-B2FB-899EEACC1A64}"/>
              </a:ext>
            </a:extLst>
          </p:cNvPr>
          <p:cNvSpPr/>
          <p:nvPr/>
        </p:nvSpPr>
        <p:spPr>
          <a:xfrm>
            <a:off x="1945842" y="941308"/>
            <a:ext cx="7951623" cy="5115677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0E50FA89-4A8C-4B66-BE17-2F182824F973}"/>
              </a:ext>
            </a:extLst>
          </p:cNvPr>
          <p:cNvSpPr/>
          <p:nvPr/>
        </p:nvSpPr>
        <p:spPr>
          <a:xfrm>
            <a:off x="2294535" y="1723616"/>
            <a:ext cx="7579606" cy="3243387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General insights on how you can apply automated testing techniques on your project</a:t>
            </a:r>
            <a:endParaRPr lang="en-CH" sz="3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18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F39-FC49-4955-B713-03C1EEF5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Tangerines vs. </a:t>
            </a:r>
            <a:r>
              <a:rPr lang="en-US" dirty="0" err="1"/>
              <a:t>Clementines</a:t>
            </a:r>
            <a:endParaRPr lang="en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E18B5-5EC5-470F-B34F-F7C090E492A7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546A8E-E6FB-4B07-99C9-03C26C919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317C9B-4502-42B4-B7F5-7C96B7C31168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8F474E-A888-462C-A99D-D9812370F205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1A18E-BE44-4160-89A1-90D0B508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C594B-9394-446E-B28E-FAA237E3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029AAA-F5CC-442D-97D4-FFAF0D0E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6C162-D59A-462A-9997-F7C2B5DA1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3CC4FB-09DE-4DC9-8DED-0AE6A2D1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pic>
        <p:nvPicPr>
          <p:cNvPr id="15" name="Picture 4" descr="https://www.manuelrigger.at/assets/img/manuel.jpg">
            <a:extLst>
              <a:ext uri="{FF2B5EF4-FFF2-40B4-BE49-F238E27FC236}">
                <a16:creationId xmlns:a16="http://schemas.microsoft.com/office/drawing/2014/main" id="{9943BA39-1C80-4FDF-9DC3-6A9D93B3E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192FD15F-9FE7-4C86-A81B-0D2A84ECD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C4944A5C-BFF9-4CF8-92AC-6808F19E405E}"/>
              </a:ext>
            </a:extLst>
          </p:cNvPr>
          <p:cNvSpPr/>
          <p:nvPr/>
        </p:nvSpPr>
        <p:spPr>
          <a:xfrm>
            <a:off x="1114731" y="1288094"/>
            <a:ext cx="3999761" cy="1060509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Show me</a:t>
            </a:r>
            <a:endParaRPr lang="en-CH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23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F39-FC49-4955-B713-03C1EEF5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Tangerines vs. </a:t>
            </a:r>
            <a:r>
              <a:rPr lang="en-US" dirty="0" err="1"/>
              <a:t>Clementines</a:t>
            </a:r>
            <a:endParaRPr lang="en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E18B5-5EC5-470F-B34F-F7C090E492A7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546A8E-E6FB-4B07-99C9-03C26C919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317C9B-4502-42B4-B7F5-7C96B7C31168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8F474E-A888-462C-A99D-D9812370F205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1A18E-BE44-4160-89A1-90D0B508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C594B-9394-446E-B28E-FAA237E3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029AAA-F5CC-442D-97D4-FFAF0D0E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6C162-D59A-462A-9997-F7C2B5DA1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3CC4FB-09DE-4DC9-8DED-0AE6A2D1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pic>
        <p:nvPicPr>
          <p:cNvPr id="15" name="Picture 4" descr="https://www.manuelrigger.at/assets/img/manuel.jpg">
            <a:extLst>
              <a:ext uri="{FF2B5EF4-FFF2-40B4-BE49-F238E27FC236}">
                <a16:creationId xmlns:a16="http://schemas.microsoft.com/office/drawing/2014/main" id="{7FBCD9F0-0796-412C-96F7-93549D9C5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DFF0858A-B52E-46CD-BDE5-A8A2F776F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C4944A5C-BFF9-4CF8-92AC-6808F19E405E}"/>
              </a:ext>
            </a:extLst>
          </p:cNvPr>
          <p:cNvSpPr/>
          <p:nvPr/>
        </p:nvSpPr>
        <p:spPr>
          <a:xfrm>
            <a:off x="634810" y="1037356"/>
            <a:ext cx="5255172" cy="1357907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Please bring me all </a:t>
            </a:r>
            <a:r>
              <a:rPr lang="en-US" sz="2800" dirty="0" err="1">
                <a:solidFill>
                  <a:schemeClr val="tx1"/>
                </a:solidFill>
              </a:rPr>
              <a:t>clementines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713FF1-DBB6-449A-86B4-F5286CE8E97A}"/>
              </a:ext>
            </a:extLst>
          </p:cNvPr>
          <p:cNvSpPr/>
          <p:nvPr/>
        </p:nvSpPr>
        <p:spPr>
          <a:xfrm>
            <a:off x="7350221" y="2825951"/>
            <a:ext cx="12875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2 fruits</a:t>
            </a:r>
            <a:endParaRPr lang="en-CH" sz="3000" dirty="0"/>
          </a:p>
        </p:txBody>
      </p:sp>
    </p:spTree>
    <p:extLst>
      <p:ext uri="{BB962C8B-B14F-4D97-AF65-F5344CB8AC3E}">
        <p14:creationId xmlns:p14="http://schemas.microsoft.com/office/powerpoint/2010/main" val="232042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0.10846 -0.309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-154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0.07291 -0.1421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-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F39-FC49-4955-B713-03C1EEF5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Tangerines vs. </a:t>
            </a:r>
            <a:r>
              <a:rPr lang="en-US" dirty="0" err="1"/>
              <a:t>Clementines</a:t>
            </a:r>
            <a:endParaRPr lang="en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E18B5-5EC5-470F-B34F-F7C090E492A7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546A8E-E6FB-4B07-99C9-03C26C919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317C9B-4502-42B4-B7F5-7C96B7C31168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8F474E-A888-462C-A99D-D9812370F205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1A18E-BE44-4160-89A1-90D0B508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C594B-9394-446E-B28E-FAA237E3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029AAA-F5CC-442D-97D4-FFAF0D0E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6C162-D59A-462A-9997-F7C2B5DA1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3CC4FB-09DE-4DC9-8DED-0AE6A2D1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pic>
        <p:nvPicPr>
          <p:cNvPr id="15" name="Picture 4" descr="https://www.manuelrigger.at/assets/img/manuel.jpg">
            <a:extLst>
              <a:ext uri="{FF2B5EF4-FFF2-40B4-BE49-F238E27FC236}">
                <a16:creationId xmlns:a16="http://schemas.microsoft.com/office/drawing/2014/main" id="{7FBCD9F0-0796-412C-96F7-93549D9C5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DFF0858A-B52E-46CD-BDE5-A8A2F776F9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C4944A5C-BFF9-4CF8-92AC-6808F19E405E}"/>
              </a:ext>
            </a:extLst>
          </p:cNvPr>
          <p:cNvSpPr/>
          <p:nvPr/>
        </p:nvSpPr>
        <p:spPr>
          <a:xfrm>
            <a:off x="634810" y="1037356"/>
            <a:ext cx="5255172" cy="1357907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Please bring me all </a:t>
            </a:r>
            <a:r>
              <a:rPr lang="en-US" sz="2800" dirty="0" err="1">
                <a:solidFill>
                  <a:schemeClr val="tx1"/>
                </a:solidFill>
              </a:rPr>
              <a:t>clementines</a:t>
            </a:r>
            <a:endParaRPr lang="en-CH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43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F39-FC49-4955-B713-03C1EEF5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Tangerines vs. </a:t>
            </a:r>
            <a:r>
              <a:rPr lang="en-US" dirty="0" err="1"/>
              <a:t>Clementines</a:t>
            </a:r>
            <a:endParaRPr lang="en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E18B5-5EC5-470F-B34F-F7C090E492A7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546A8E-E6FB-4B07-99C9-03C26C919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317C9B-4502-42B4-B7F5-7C96B7C31168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8F474E-A888-462C-A99D-D9812370F205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1A18E-BE44-4160-89A1-90D0B508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C594B-9394-446E-B28E-FAA237E3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029AAA-F5CC-442D-97D4-FFAF0D0E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6C162-D59A-462A-9997-F7C2B5DA1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3CC4FB-09DE-4DC9-8DED-0AE6A2D1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pic>
        <p:nvPicPr>
          <p:cNvPr id="15" name="Picture 4" descr="https://www.manuelrigger.at/assets/img/manuel.jpg">
            <a:extLst>
              <a:ext uri="{FF2B5EF4-FFF2-40B4-BE49-F238E27FC236}">
                <a16:creationId xmlns:a16="http://schemas.microsoft.com/office/drawing/2014/main" id="{B06E0E79-1F4D-451E-8521-FEB9BDCC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User">
            <a:extLst>
              <a:ext uri="{FF2B5EF4-FFF2-40B4-BE49-F238E27FC236}">
                <a16:creationId xmlns:a16="http://schemas.microsoft.com/office/drawing/2014/main" id="{24E43FDF-901F-4801-8B78-D37707944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C4944A5C-BFF9-4CF8-92AC-6808F19E405E}"/>
              </a:ext>
            </a:extLst>
          </p:cNvPr>
          <p:cNvSpPr/>
          <p:nvPr/>
        </p:nvSpPr>
        <p:spPr>
          <a:xfrm>
            <a:off x="468904" y="1107564"/>
            <a:ext cx="5586984" cy="1357907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Please bring me all fruits that are </a:t>
            </a:r>
            <a:r>
              <a:rPr lang="en-US" sz="2800" b="1" dirty="0">
                <a:solidFill>
                  <a:schemeClr val="tx1"/>
                </a:solidFill>
              </a:rPr>
              <a:t>not </a:t>
            </a:r>
            <a:r>
              <a:rPr lang="en-US" sz="2800" b="1" dirty="0" err="1">
                <a:solidFill>
                  <a:schemeClr val="tx1"/>
                </a:solidFill>
              </a:rPr>
              <a:t>clementines</a:t>
            </a:r>
            <a:endParaRPr lang="en-CH" sz="28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25F49B-299E-4023-934B-17662B02286C}"/>
              </a:ext>
            </a:extLst>
          </p:cNvPr>
          <p:cNvSpPr/>
          <p:nvPr/>
        </p:nvSpPr>
        <p:spPr>
          <a:xfrm>
            <a:off x="9940171" y="2825951"/>
            <a:ext cx="12875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4 fruits</a:t>
            </a:r>
            <a:endParaRPr lang="en-CH" sz="3000" dirty="0"/>
          </a:p>
        </p:txBody>
      </p:sp>
    </p:spTree>
    <p:extLst>
      <p:ext uri="{BB962C8B-B14F-4D97-AF65-F5344CB8AC3E}">
        <p14:creationId xmlns:p14="http://schemas.microsoft.com/office/powerpoint/2010/main" val="15942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0.16367 -0.143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-7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85185E-6 L 0.12383 -0.304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5" y="-152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8242 -0.1548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775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44444E-6 L 0.03828 -0.309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F39-FC49-4955-B713-03C1EEF5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Tangerines vs. </a:t>
            </a:r>
            <a:r>
              <a:rPr lang="en-US" dirty="0" err="1"/>
              <a:t>Clementines</a:t>
            </a:r>
            <a:endParaRPr lang="en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E18B5-5EC5-470F-B34F-F7C090E492A7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546A8E-E6FB-4B07-99C9-03C26C919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317C9B-4502-42B4-B7F5-7C96B7C31168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8F474E-A888-462C-A99D-D9812370F205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1A18E-BE44-4160-89A1-90D0B508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C594B-9394-446E-B28E-FAA237E3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029AAA-F5CC-442D-97D4-FFAF0D0E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6C162-D59A-462A-9997-F7C2B5DA1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3CC4FB-09DE-4DC9-8DED-0AE6A2D1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CEAA05-4B94-405D-8693-98616B40CCAD}"/>
              </a:ext>
            </a:extLst>
          </p:cNvPr>
          <p:cNvSpPr/>
          <p:nvPr/>
        </p:nvSpPr>
        <p:spPr>
          <a:xfrm>
            <a:off x="8504227" y="3449941"/>
            <a:ext cx="12875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4 fruits</a:t>
            </a:r>
            <a:endParaRPr lang="en-CH" sz="3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522FE0-FB2E-4D49-953D-BD784FF50E24}"/>
              </a:ext>
            </a:extLst>
          </p:cNvPr>
          <p:cNvSpPr/>
          <p:nvPr/>
        </p:nvSpPr>
        <p:spPr>
          <a:xfrm>
            <a:off x="8504227" y="2961830"/>
            <a:ext cx="12875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2 fruits</a:t>
            </a:r>
            <a:endParaRPr lang="en-CH" sz="3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4B47A9-E89C-4FEC-B1B6-AB3061AE50AA}"/>
              </a:ext>
            </a:extLst>
          </p:cNvPr>
          <p:cNvCxnSpPr/>
          <p:nvPr/>
        </p:nvCxnSpPr>
        <p:spPr>
          <a:xfrm>
            <a:off x="8433968" y="4006869"/>
            <a:ext cx="142804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51B9729-5E23-473B-89A9-2FF8646D040F}"/>
              </a:ext>
            </a:extLst>
          </p:cNvPr>
          <p:cNvSpPr/>
          <p:nvPr/>
        </p:nvSpPr>
        <p:spPr>
          <a:xfrm>
            <a:off x="8504226" y="3993319"/>
            <a:ext cx="12875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6 fruits</a:t>
            </a:r>
            <a:endParaRPr lang="en-CH" sz="3000" dirty="0"/>
          </a:p>
        </p:txBody>
      </p:sp>
      <p:pic>
        <p:nvPicPr>
          <p:cNvPr id="16" name="Picture 4" descr="https://www.manuelrigger.at/assets/img/manuel.jpg">
            <a:extLst>
              <a:ext uri="{FF2B5EF4-FFF2-40B4-BE49-F238E27FC236}">
                <a16:creationId xmlns:a16="http://schemas.microsoft.com/office/drawing/2014/main" id="{8F20999F-E853-4FC7-9B67-7BF1699AC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User">
            <a:extLst>
              <a:ext uri="{FF2B5EF4-FFF2-40B4-BE49-F238E27FC236}">
                <a16:creationId xmlns:a16="http://schemas.microsoft.com/office/drawing/2014/main" id="{E2DBDAAC-E582-465A-A923-95722860A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8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DF39-FC49-4955-B713-03C1EEF5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Tangerines vs. </a:t>
            </a:r>
            <a:r>
              <a:rPr lang="en-US" dirty="0" err="1"/>
              <a:t>Clementines</a:t>
            </a:r>
            <a:endParaRPr lang="en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E18B5-5EC5-470F-B34F-F7C090E492A7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546A8E-E6FB-4B07-99C9-03C26C919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317C9B-4502-42B4-B7F5-7C96B7C31168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8F474E-A888-462C-A99D-D9812370F205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1A18E-BE44-4160-89A1-90D0B508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C594B-9394-446E-B28E-FAA237E3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029AAA-F5CC-442D-97D4-FFAF0D0E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6C162-D59A-462A-9997-F7C2B5DA1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3CC4FB-09DE-4DC9-8DED-0AE6A2D1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9CEAA05-4B94-405D-8693-98616B40CCAD}"/>
              </a:ext>
            </a:extLst>
          </p:cNvPr>
          <p:cNvSpPr/>
          <p:nvPr/>
        </p:nvSpPr>
        <p:spPr>
          <a:xfrm>
            <a:off x="8504227" y="3449941"/>
            <a:ext cx="12875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4 fruits</a:t>
            </a:r>
            <a:endParaRPr lang="en-CH" sz="3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522FE0-FB2E-4D49-953D-BD784FF50E24}"/>
              </a:ext>
            </a:extLst>
          </p:cNvPr>
          <p:cNvSpPr/>
          <p:nvPr/>
        </p:nvSpPr>
        <p:spPr>
          <a:xfrm>
            <a:off x="8504227" y="2961830"/>
            <a:ext cx="12875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2 fruits</a:t>
            </a:r>
            <a:endParaRPr lang="en-CH" sz="3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4B47A9-E89C-4FEC-B1B6-AB3061AE50AA}"/>
              </a:ext>
            </a:extLst>
          </p:cNvPr>
          <p:cNvCxnSpPr/>
          <p:nvPr/>
        </p:nvCxnSpPr>
        <p:spPr>
          <a:xfrm>
            <a:off x="8433968" y="4006869"/>
            <a:ext cx="142804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51B9729-5E23-473B-89A9-2FF8646D040F}"/>
              </a:ext>
            </a:extLst>
          </p:cNvPr>
          <p:cNvSpPr/>
          <p:nvPr/>
        </p:nvSpPr>
        <p:spPr>
          <a:xfrm>
            <a:off x="8504226" y="3993319"/>
            <a:ext cx="12875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6 fruits</a:t>
            </a:r>
            <a:endParaRPr lang="en-CH" sz="3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EE6E0C-C60D-4B14-B825-F1F0A6E683D1}"/>
              </a:ext>
            </a:extLst>
          </p:cNvPr>
          <p:cNvSpPr/>
          <p:nvPr/>
        </p:nvSpPr>
        <p:spPr>
          <a:xfrm>
            <a:off x="5040920" y="2753916"/>
            <a:ext cx="128753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5 fruits</a:t>
            </a:r>
            <a:endParaRPr lang="en-CH" sz="3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7A1FD-06D4-4089-8F48-20EC4ABB706B}"/>
              </a:ext>
            </a:extLst>
          </p:cNvPr>
          <p:cNvSpPr/>
          <p:nvPr/>
        </p:nvSpPr>
        <p:spPr>
          <a:xfrm>
            <a:off x="3489435" y="3513983"/>
            <a:ext cx="4149404" cy="23066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" name="Picture 4" descr="https://www.manuelrigger.at/assets/img/manuel.jpg">
            <a:extLst>
              <a:ext uri="{FF2B5EF4-FFF2-40B4-BE49-F238E27FC236}">
                <a16:creationId xmlns:a16="http://schemas.microsoft.com/office/drawing/2014/main" id="{69C60397-76FF-464D-87E1-D7E68B1E2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9BA2C132-1983-478D-B684-0B7176CD4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883423FA-A42C-4310-B3BC-008B0CDF3796}"/>
              </a:ext>
            </a:extLst>
          </p:cNvPr>
          <p:cNvSpPr/>
          <p:nvPr/>
        </p:nvSpPr>
        <p:spPr>
          <a:xfrm>
            <a:off x="147145" y="1107564"/>
            <a:ext cx="7203076" cy="1357907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You likely classified a fruit as </a:t>
            </a:r>
            <a:r>
              <a:rPr lang="en-US" sz="2800" b="1" dirty="0">
                <a:solidFill>
                  <a:schemeClr val="tx1"/>
                </a:solidFill>
              </a:rPr>
              <a:t>both</a:t>
            </a:r>
            <a:r>
              <a:rPr lang="en-US" sz="2800" dirty="0">
                <a:solidFill>
                  <a:schemeClr val="tx1"/>
                </a:solidFill>
              </a:rPr>
              <a:t> a tangerine and a clementine!</a:t>
            </a:r>
            <a:endParaRPr lang="en-CH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71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6B36-A486-4774-8C96-4761CD9D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</a:t>
            </a:r>
            <a:endParaRPr lang="en-C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227ECD-6BDB-4CE0-8646-8AE1CD40EF70}"/>
              </a:ext>
            </a:extLst>
          </p:cNvPr>
          <p:cNvSpPr txBox="1"/>
          <p:nvPr/>
        </p:nvSpPr>
        <p:spPr>
          <a:xfrm>
            <a:off x="3022315" y="3069795"/>
            <a:ext cx="733403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Insight: Every object in a (mathematical) universe is either </a:t>
            </a:r>
            <a:r>
              <a:rPr lang="en-US" sz="2800" b="1" dirty="0"/>
              <a:t>a</a:t>
            </a:r>
            <a:r>
              <a:rPr lang="en-US" sz="2800" dirty="0"/>
              <a:t> </a:t>
            </a:r>
            <a:r>
              <a:rPr lang="en-US" sz="2800" b="1" dirty="0"/>
              <a:t>clementine</a:t>
            </a:r>
            <a:r>
              <a:rPr lang="en-US" sz="2800" dirty="0"/>
              <a:t> or </a:t>
            </a:r>
            <a:r>
              <a:rPr lang="en-US" sz="2800" b="1" dirty="0"/>
              <a:t>not a clementine</a:t>
            </a:r>
            <a:endParaRPr lang="en-CH" sz="28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10A38A-B590-4EE7-B729-2803F0E7E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67" y="2522305"/>
            <a:ext cx="1760748" cy="18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07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D0D9026-90F7-4664-A686-F7F12A21B29A}"/>
              </a:ext>
            </a:extLst>
          </p:cNvPr>
          <p:cNvSpPr/>
          <p:nvPr/>
        </p:nvSpPr>
        <p:spPr>
          <a:xfrm>
            <a:off x="3847405" y="3465274"/>
            <a:ext cx="2397459" cy="2277589"/>
          </a:xfrm>
          <a:custGeom>
            <a:avLst/>
            <a:gdLst>
              <a:gd name="connsiteX0" fmla="*/ 1594171 w 2397459"/>
              <a:gd name="connsiteY0" fmla="*/ 2214692 h 2291861"/>
              <a:gd name="connsiteX1" fmla="*/ 1898971 w 2397459"/>
              <a:gd name="connsiteY1" fmla="*/ 1363045 h 2291861"/>
              <a:gd name="connsiteX2" fmla="*/ 2302383 w 2397459"/>
              <a:gd name="connsiteY2" fmla="*/ 1031351 h 2291861"/>
              <a:gd name="connsiteX3" fmla="*/ 2275489 w 2397459"/>
              <a:gd name="connsiteY3" fmla="*/ 233492 h 2291861"/>
              <a:gd name="connsiteX4" fmla="*/ 993536 w 2397459"/>
              <a:gd name="connsiteY4" fmla="*/ 410 h 2291861"/>
              <a:gd name="connsiteX5" fmla="*/ 43277 w 2397459"/>
              <a:gd name="connsiteY5" fmla="*/ 206598 h 2291861"/>
              <a:gd name="connsiteX6" fmla="*/ 213607 w 2397459"/>
              <a:gd name="connsiteY6" fmla="*/ 1085139 h 2291861"/>
              <a:gd name="connsiteX7" fmla="*/ 679771 w 2397459"/>
              <a:gd name="connsiteY7" fmla="*/ 1981610 h 2291861"/>
              <a:gd name="connsiteX8" fmla="*/ 1011466 w 2397459"/>
              <a:gd name="connsiteY8" fmla="*/ 2223657 h 2291861"/>
              <a:gd name="connsiteX9" fmla="*/ 1594171 w 2397459"/>
              <a:gd name="connsiteY9" fmla="*/ 2214692 h 2291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7459" h="2291861">
                <a:moveTo>
                  <a:pt x="1594171" y="2214692"/>
                </a:moveTo>
                <a:cubicBezTo>
                  <a:pt x="1742088" y="2071257"/>
                  <a:pt x="1780936" y="1560268"/>
                  <a:pt x="1898971" y="1363045"/>
                </a:cubicBezTo>
                <a:cubicBezTo>
                  <a:pt x="2017006" y="1165822"/>
                  <a:pt x="2239630" y="1219610"/>
                  <a:pt x="2302383" y="1031351"/>
                </a:cubicBezTo>
                <a:cubicBezTo>
                  <a:pt x="2365136" y="843092"/>
                  <a:pt x="2493630" y="405315"/>
                  <a:pt x="2275489" y="233492"/>
                </a:cubicBezTo>
                <a:cubicBezTo>
                  <a:pt x="2057348" y="61669"/>
                  <a:pt x="1365571" y="4892"/>
                  <a:pt x="993536" y="410"/>
                </a:cubicBezTo>
                <a:cubicBezTo>
                  <a:pt x="621501" y="-4072"/>
                  <a:pt x="173265" y="25810"/>
                  <a:pt x="43277" y="206598"/>
                </a:cubicBezTo>
                <a:cubicBezTo>
                  <a:pt x="-86711" y="387386"/>
                  <a:pt x="107525" y="789304"/>
                  <a:pt x="213607" y="1085139"/>
                </a:cubicBezTo>
                <a:cubicBezTo>
                  <a:pt x="319689" y="1380974"/>
                  <a:pt x="546794" y="1791857"/>
                  <a:pt x="679771" y="1981610"/>
                </a:cubicBezTo>
                <a:cubicBezTo>
                  <a:pt x="812747" y="2171363"/>
                  <a:pt x="862054" y="2181822"/>
                  <a:pt x="1011466" y="2223657"/>
                </a:cubicBezTo>
                <a:cubicBezTo>
                  <a:pt x="1160878" y="2265492"/>
                  <a:pt x="1446254" y="2358127"/>
                  <a:pt x="1594171" y="2214692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4ADF39-FC49-4955-B713-03C1EEF5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Tangerines vs. Clementines</a:t>
            </a:r>
            <a:endParaRPr lang="en-C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6E18B5-5EC5-470F-B34F-F7C090E492A7}"/>
              </a:ext>
            </a:extLst>
          </p:cNvPr>
          <p:cNvGrpSpPr/>
          <p:nvPr/>
        </p:nvGrpSpPr>
        <p:grpSpPr>
          <a:xfrm>
            <a:off x="4105835" y="3962400"/>
            <a:ext cx="2981014" cy="1905670"/>
            <a:chOff x="4724400" y="3765991"/>
            <a:chExt cx="1963272" cy="125505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3546A8E-E6FB-4B07-99C9-03C26C919D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008" y="4947596"/>
              <a:ext cx="137405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F317C9B-4502-42B4-B7F5-7C96B7C31168}"/>
                </a:ext>
              </a:extLst>
            </p:cNvPr>
            <p:cNvCxnSpPr>
              <a:cxnSpLocks/>
            </p:cNvCxnSpPr>
            <p:nvPr/>
          </p:nvCxnSpPr>
          <p:spPr>
            <a:xfrm rot="1680000">
              <a:off x="6687672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8F474E-A888-462C-A99D-D9812370F205}"/>
                </a:ext>
              </a:extLst>
            </p:cNvPr>
            <p:cNvCxnSpPr>
              <a:cxnSpLocks/>
            </p:cNvCxnSpPr>
            <p:nvPr/>
          </p:nvCxnSpPr>
          <p:spPr>
            <a:xfrm rot="-1680000">
              <a:off x="4724400" y="3765991"/>
              <a:ext cx="0" cy="12550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1A18E-BE44-4160-89A1-90D0B508D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046" y="4694463"/>
            <a:ext cx="1155295" cy="10620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BC594B-9394-446E-B28E-FAA237E30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625" y="3568297"/>
            <a:ext cx="1155295" cy="10620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029AAA-F5CC-442D-97D4-FFAF0D0EC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26" y="3542893"/>
            <a:ext cx="1155295" cy="10620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416C162-D59A-462A-9997-F7C2B5DA1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77" y="4527944"/>
            <a:ext cx="1291423" cy="1292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63EBC5-9178-4832-A603-6605C2E26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2" y="3655843"/>
            <a:ext cx="1155295" cy="10620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36074D-2107-4F84-BA24-4A970F270833}"/>
              </a:ext>
            </a:extLst>
          </p:cNvPr>
          <p:cNvSpPr/>
          <p:nvPr/>
        </p:nvSpPr>
        <p:spPr>
          <a:xfrm>
            <a:off x="4239569" y="3007984"/>
            <a:ext cx="155824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/>
              <a:t>tangerines</a:t>
            </a:r>
            <a:endParaRPr lang="en-CH" sz="2500" dirty="0"/>
          </a:p>
        </p:txBody>
      </p:sp>
      <p:pic>
        <p:nvPicPr>
          <p:cNvPr id="14" name="Picture 4" descr="https://www.manuelrigger.at/assets/img/manuel.jpg">
            <a:extLst>
              <a:ext uri="{FF2B5EF4-FFF2-40B4-BE49-F238E27FC236}">
                <a16:creationId xmlns:a16="http://schemas.microsoft.com/office/drawing/2014/main" id="{E95BF690-D754-4488-B418-CE42C8EC4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084" y="2427308"/>
            <a:ext cx="1004118" cy="104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9090F412-115F-4CAE-95A1-C2E2D1EA9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4207" y="2319070"/>
            <a:ext cx="1296379" cy="1296379"/>
          </a:xfrm>
          <a:prstGeom prst="rect">
            <a:avLst/>
          </a:prstGeom>
        </p:spPr>
      </p:pic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7DDAB9F2-FDD7-46CE-860C-A2243747D4AE}"/>
              </a:ext>
            </a:extLst>
          </p:cNvPr>
          <p:cNvSpPr/>
          <p:nvPr/>
        </p:nvSpPr>
        <p:spPr>
          <a:xfrm>
            <a:off x="2321599" y="1722543"/>
            <a:ext cx="3274742" cy="747576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Clementines</a:t>
            </a:r>
            <a:r>
              <a:rPr lang="en-US" sz="2800" dirty="0">
                <a:solidFill>
                  <a:schemeClr val="tx1"/>
                </a:solidFill>
              </a:rPr>
              <a:t>!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8A70F-0A8E-4484-83DC-774DAC1BE91D}"/>
              </a:ext>
            </a:extLst>
          </p:cNvPr>
          <p:cNvSpPr txBox="1"/>
          <p:nvPr/>
        </p:nvSpPr>
        <p:spPr>
          <a:xfrm>
            <a:off x="6461856" y="1965138"/>
            <a:ext cx="426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We cannot find all bugs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4193034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BFFC-DF1A-47D1-B3F4-9E1A84E6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Ternary Logic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835A-8BAE-4BBD-A282-BCDC3AD44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887"/>
            <a:ext cx="6164943" cy="4705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Consider a predicate p and a given row r. Exactly </a:t>
            </a:r>
            <a:r>
              <a:rPr lang="en-US" b="1" dirty="0"/>
              <a:t>one</a:t>
            </a:r>
            <a:r>
              <a:rPr lang="en-US" dirty="0"/>
              <a:t> of the following must hold:</a:t>
            </a:r>
          </a:p>
          <a:p>
            <a:r>
              <a:rPr lang="en-US" dirty="0">
                <a:solidFill>
                  <a:prstClr val="black"/>
                </a:solidFill>
              </a:rPr>
              <a:t>p</a:t>
            </a:r>
          </a:p>
          <a:p>
            <a:r>
              <a:rPr lang="en-US" dirty="0">
                <a:solidFill>
                  <a:prstClr val="black"/>
                </a:solidFill>
              </a:rPr>
              <a:t>NOT p</a:t>
            </a:r>
          </a:p>
          <a:p>
            <a:r>
              <a:rPr lang="en-US" dirty="0">
                <a:solidFill>
                  <a:prstClr val="black"/>
                </a:solidFill>
              </a:rPr>
              <a:t>p IS NULL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353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EBFFC-DF1A-47D1-B3F4-9E1A84E6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Ternary Logic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835A-8BAE-4BBD-A282-BCDC3AD44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a predicate p and a given row r.</a:t>
            </a:r>
            <a:br>
              <a:rPr lang="en-US" dirty="0"/>
            </a:br>
            <a:r>
              <a:rPr lang="en-US" dirty="0"/>
              <a:t>Exactly </a:t>
            </a:r>
            <a:r>
              <a:rPr lang="en-US" b="1" dirty="0"/>
              <a:t>one</a:t>
            </a:r>
            <a:r>
              <a:rPr lang="en-US" dirty="0"/>
              <a:t> of the following must hold:</a:t>
            </a:r>
          </a:p>
          <a:p>
            <a:r>
              <a:rPr lang="en-US" dirty="0">
                <a:solidFill>
                  <a:prstClr val="black"/>
                </a:solidFill>
              </a:rPr>
              <a:t>p</a:t>
            </a:r>
          </a:p>
          <a:p>
            <a:r>
              <a:rPr lang="en-US" dirty="0">
                <a:solidFill>
                  <a:prstClr val="black"/>
                </a:solidFill>
              </a:rPr>
              <a:t>NOT p</a:t>
            </a:r>
          </a:p>
          <a:p>
            <a:r>
              <a:rPr lang="en-US" dirty="0">
                <a:solidFill>
                  <a:prstClr val="black"/>
                </a:solidFill>
              </a:rPr>
              <a:t>p IS NULL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47F781-60BC-448C-A697-43D26FD68C5A}"/>
              </a:ext>
            </a:extLst>
          </p:cNvPr>
          <p:cNvSpPr/>
          <p:nvPr/>
        </p:nvSpPr>
        <p:spPr>
          <a:xfrm>
            <a:off x="3569001" y="2920461"/>
            <a:ext cx="2265082" cy="226508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25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4FAD88A-F717-4948-93AF-7C2E7D748C35}"/>
              </a:ext>
            </a:extLst>
          </p:cNvPr>
          <p:cNvCxnSpPr>
            <a:cxnSpLocks/>
          </p:cNvCxnSpPr>
          <p:nvPr/>
        </p:nvCxnSpPr>
        <p:spPr>
          <a:xfrm>
            <a:off x="6147685" y="3466958"/>
            <a:ext cx="120946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7F01CF6-D39B-4696-B327-C13798F2B5BD}"/>
              </a:ext>
            </a:extLst>
          </p:cNvPr>
          <p:cNvSpPr/>
          <p:nvPr/>
        </p:nvSpPr>
        <p:spPr>
          <a:xfrm>
            <a:off x="6223041" y="3022923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2B5032-1820-4775-9D8E-A268B404581A}"/>
              </a:ext>
            </a:extLst>
          </p:cNvPr>
          <p:cNvSpPr/>
          <p:nvPr/>
        </p:nvSpPr>
        <p:spPr>
          <a:xfrm>
            <a:off x="6194100" y="3582040"/>
            <a:ext cx="795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NOT 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B57B4D-DA7B-4AD9-8A71-BA4FF03BC49F}"/>
              </a:ext>
            </a:extLst>
          </p:cNvPr>
          <p:cNvSpPr/>
          <p:nvPr/>
        </p:nvSpPr>
        <p:spPr>
          <a:xfrm>
            <a:off x="6204449" y="4183260"/>
            <a:ext cx="1096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 IS NULL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EF81AE-3997-4E7C-BD5A-FA1FB69507E3}"/>
              </a:ext>
            </a:extLst>
          </p:cNvPr>
          <p:cNvCxnSpPr>
            <a:cxnSpLocks/>
          </p:cNvCxnSpPr>
          <p:nvPr/>
        </p:nvCxnSpPr>
        <p:spPr>
          <a:xfrm>
            <a:off x="6147685" y="4014615"/>
            <a:ext cx="120946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007B27-0CE1-4ADF-9884-EB11A32C0983}"/>
              </a:ext>
            </a:extLst>
          </p:cNvPr>
          <p:cNvCxnSpPr>
            <a:cxnSpLocks/>
          </p:cNvCxnSpPr>
          <p:nvPr/>
        </p:nvCxnSpPr>
        <p:spPr>
          <a:xfrm>
            <a:off x="6147685" y="4634047"/>
            <a:ext cx="1209463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27ED52A-A5B6-41FB-939D-D4030D928744}"/>
              </a:ext>
            </a:extLst>
          </p:cNvPr>
          <p:cNvSpPr/>
          <p:nvPr/>
        </p:nvSpPr>
        <p:spPr>
          <a:xfrm>
            <a:off x="7418649" y="2931876"/>
            <a:ext cx="2265082" cy="2265082"/>
          </a:xfrm>
          <a:custGeom>
            <a:avLst/>
            <a:gdLst>
              <a:gd name="connsiteX0" fmla="*/ 78107 w 2265082"/>
              <a:gd name="connsiteY0" fmla="*/ 1543613 h 2265082"/>
              <a:gd name="connsiteX1" fmla="*/ 2186975 w 2265082"/>
              <a:gd name="connsiteY1" fmla="*/ 1543613 h 2265082"/>
              <a:gd name="connsiteX2" fmla="*/ 2176081 w 2265082"/>
              <a:gd name="connsiteY2" fmla="*/ 1573377 h 2265082"/>
              <a:gd name="connsiteX3" fmla="*/ 1132541 w 2265082"/>
              <a:gd name="connsiteY3" fmla="*/ 2265082 h 2265082"/>
              <a:gd name="connsiteX4" fmla="*/ 89001 w 2265082"/>
              <a:gd name="connsiteY4" fmla="*/ 1573377 h 2265082"/>
              <a:gd name="connsiteX5" fmla="*/ 91527 w 2265082"/>
              <a:gd name="connsiteY5" fmla="*/ 686461 h 2265082"/>
              <a:gd name="connsiteX6" fmla="*/ 2173555 w 2265082"/>
              <a:gd name="connsiteY6" fmla="*/ 686461 h 2265082"/>
              <a:gd name="connsiteX7" fmla="*/ 2176081 w 2265082"/>
              <a:gd name="connsiteY7" fmla="*/ 691705 h 2265082"/>
              <a:gd name="connsiteX8" fmla="*/ 2265082 w 2265082"/>
              <a:gd name="connsiteY8" fmla="*/ 1132541 h 2265082"/>
              <a:gd name="connsiteX9" fmla="*/ 2242073 w 2265082"/>
              <a:gd name="connsiteY9" fmla="*/ 1360788 h 2265082"/>
              <a:gd name="connsiteX10" fmla="*/ 2229952 w 2265082"/>
              <a:gd name="connsiteY10" fmla="*/ 1407929 h 2265082"/>
              <a:gd name="connsiteX11" fmla="*/ 35131 w 2265082"/>
              <a:gd name="connsiteY11" fmla="*/ 1407929 h 2265082"/>
              <a:gd name="connsiteX12" fmla="*/ 23009 w 2265082"/>
              <a:gd name="connsiteY12" fmla="*/ 1360788 h 2265082"/>
              <a:gd name="connsiteX13" fmla="*/ 0 w 2265082"/>
              <a:gd name="connsiteY13" fmla="*/ 1132541 h 2265082"/>
              <a:gd name="connsiteX14" fmla="*/ 89001 w 2265082"/>
              <a:gd name="connsiteY14" fmla="*/ 691705 h 2265082"/>
              <a:gd name="connsiteX15" fmla="*/ 1132541 w 2265082"/>
              <a:gd name="connsiteY15" fmla="*/ 0 h 2265082"/>
              <a:gd name="connsiteX16" fmla="*/ 2071662 w 2265082"/>
              <a:gd name="connsiteY16" fmla="*/ 499327 h 2265082"/>
              <a:gd name="connsiteX17" fmla="*/ 2102919 w 2265082"/>
              <a:gd name="connsiteY17" fmla="*/ 550777 h 2265082"/>
              <a:gd name="connsiteX18" fmla="*/ 162163 w 2265082"/>
              <a:gd name="connsiteY18" fmla="*/ 550777 h 2265082"/>
              <a:gd name="connsiteX19" fmla="*/ 193420 w 2265082"/>
              <a:gd name="connsiteY19" fmla="*/ 499327 h 2265082"/>
              <a:gd name="connsiteX20" fmla="*/ 1132541 w 2265082"/>
              <a:gd name="connsiteY20" fmla="*/ 0 h 226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65082" h="2265082">
                <a:moveTo>
                  <a:pt x="78107" y="1543613"/>
                </a:moveTo>
                <a:lnTo>
                  <a:pt x="2186975" y="1543613"/>
                </a:lnTo>
                <a:lnTo>
                  <a:pt x="2176081" y="1573377"/>
                </a:lnTo>
                <a:cubicBezTo>
                  <a:pt x="2004152" y="1979863"/>
                  <a:pt x="1601655" y="2265082"/>
                  <a:pt x="1132541" y="2265082"/>
                </a:cubicBezTo>
                <a:cubicBezTo>
                  <a:pt x="663427" y="2265082"/>
                  <a:pt x="260930" y="1979863"/>
                  <a:pt x="89001" y="1573377"/>
                </a:cubicBezTo>
                <a:close/>
                <a:moveTo>
                  <a:pt x="91527" y="686461"/>
                </a:moveTo>
                <a:lnTo>
                  <a:pt x="2173555" y="686461"/>
                </a:lnTo>
                <a:lnTo>
                  <a:pt x="2176081" y="691705"/>
                </a:lnTo>
                <a:cubicBezTo>
                  <a:pt x="2233391" y="827201"/>
                  <a:pt x="2265082" y="976170"/>
                  <a:pt x="2265082" y="1132541"/>
                </a:cubicBezTo>
                <a:cubicBezTo>
                  <a:pt x="2265082" y="1210727"/>
                  <a:pt x="2257159" y="1287062"/>
                  <a:pt x="2242073" y="1360788"/>
                </a:cubicBezTo>
                <a:lnTo>
                  <a:pt x="2229952" y="1407929"/>
                </a:lnTo>
                <a:lnTo>
                  <a:pt x="35131" y="1407929"/>
                </a:lnTo>
                <a:lnTo>
                  <a:pt x="23009" y="1360788"/>
                </a:lnTo>
                <a:cubicBezTo>
                  <a:pt x="7923" y="1287062"/>
                  <a:pt x="0" y="1210727"/>
                  <a:pt x="0" y="1132541"/>
                </a:cubicBezTo>
                <a:cubicBezTo>
                  <a:pt x="0" y="976170"/>
                  <a:pt x="31691" y="827201"/>
                  <a:pt x="89001" y="691705"/>
                </a:cubicBezTo>
                <a:close/>
                <a:moveTo>
                  <a:pt x="1132541" y="0"/>
                </a:moveTo>
                <a:cubicBezTo>
                  <a:pt x="1523469" y="0"/>
                  <a:pt x="1868136" y="198069"/>
                  <a:pt x="2071662" y="499327"/>
                </a:cubicBezTo>
                <a:lnTo>
                  <a:pt x="2102919" y="550777"/>
                </a:lnTo>
                <a:lnTo>
                  <a:pt x="162163" y="550777"/>
                </a:lnTo>
                <a:lnTo>
                  <a:pt x="193420" y="499327"/>
                </a:lnTo>
                <a:cubicBezTo>
                  <a:pt x="396946" y="198069"/>
                  <a:pt x="741613" y="0"/>
                  <a:pt x="113254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CH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85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583915-9095-4A57-829F-E8D60C944AD1}"/>
              </a:ext>
            </a:extLst>
          </p:cNvPr>
          <p:cNvCxnSpPr>
            <a:cxnSpLocks/>
          </p:cNvCxnSpPr>
          <p:nvPr/>
        </p:nvCxnSpPr>
        <p:spPr>
          <a:xfrm>
            <a:off x="6075470" y="3668613"/>
            <a:ext cx="0" cy="61571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D97527-DA47-49C0-8B53-994E22A8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060508"/>
          </a:xfrm>
        </p:spPr>
        <p:txBody>
          <a:bodyPr>
            <a:normAutofit/>
          </a:bodyPr>
          <a:lstStyle/>
          <a:p>
            <a:r>
              <a:rPr lang="en-US" dirty="0"/>
              <a:t>Database Management Systems (DBMS)</a:t>
            </a:r>
            <a:endParaRPr lang="en-CH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9B9D7C-AAED-4B58-A4C3-8D098F36A39A}"/>
              </a:ext>
            </a:extLst>
          </p:cNvPr>
          <p:cNvSpPr/>
          <p:nvPr/>
        </p:nvSpPr>
        <p:spPr>
          <a:xfrm>
            <a:off x="4604956" y="2442026"/>
            <a:ext cx="32355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Structured Query Language (SQL)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B0462E-85D8-4705-8E0A-5DBE31B96EE6}"/>
              </a:ext>
            </a:extLst>
          </p:cNvPr>
          <p:cNvSpPr/>
          <p:nvPr/>
        </p:nvSpPr>
        <p:spPr>
          <a:xfrm>
            <a:off x="3515492" y="4281137"/>
            <a:ext cx="5161017" cy="691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Database Management System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7204B-F64A-42CE-A93E-834EF83EFC6E}"/>
              </a:ext>
            </a:extLst>
          </p:cNvPr>
          <p:cNvSpPr/>
          <p:nvPr/>
        </p:nvSpPr>
        <p:spPr>
          <a:xfrm>
            <a:off x="6217619" y="3711188"/>
            <a:ext cx="190923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Interact with</a:t>
            </a:r>
            <a:endParaRPr lang="en-CH" sz="2500" dirty="0"/>
          </a:p>
        </p:txBody>
      </p:sp>
    </p:spTree>
    <p:extLst>
      <p:ext uri="{BB962C8B-B14F-4D97-AF65-F5344CB8AC3E}">
        <p14:creationId xmlns:p14="http://schemas.microsoft.com/office/powerpoint/2010/main" val="2858670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3D29-AB29-482F-B8E3-C0DD882A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  <a:endParaRPr lang="en-CH" dirty="0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4771CAC-76B1-4FA0-8C30-2E23100E04B6}"/>
              </a:ext>
            </a:extLst>
          </p:cNvPr>
          <p:cNvGraphicFramePr>
            <a:graphicFrameLocks/>
          </p:cNvGraphicFramePr>
          <p:nvPr/>
        </p:nvGraphicFramePr>
        <p:xfrm>
          <a:off x="1035272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D1634EF-D045-45A7-9D2D-15A600F79A3D}"/>
              </a:ext>
            </a:extLst>
          </p:cNvPr>
          <p:cNvGraphicFramePr>
            <a:graphicFrameLocks/>
          </p:cNvGraphicFramePr>
          <p:nvPr/>
        </p:nvGraphicFramePr>
        <p:xfrm>
          <a:off x="2414738" y="1861054"/>
          <a:ext cx="100737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376">
                  <a:extLst>
                    <a:ext uri="{9D8B030D-6E8A-4147-A177-3AD203B41FA5}">
                      <a16:colId xmlns:a16="http://schemas.microsoft.com/office/drawing/2014/main" val="3879381848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770622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-0.0</a:t>
                      </a:r>
                      <a:endParaRPr lang="en-CH" sz="23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403207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7638B32-6141-4038-AA62-43690BE0B143}"/>
              </a:ext>
            </a:extLst>
          </p:cNvPr>
          <p:cNvSpPr/>
          <p:nvPr/>
        </p:nvSpPr>
        <p:spPr>
          <a:xfrm>
            <a:off x="988077" y="1368610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t0</a:t>
            </a:r>
            <a:endParaRPr lang="en-CH" sz="2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3B7560-A755-4D94-BB73-44D9B1C3A61C}"/>
              </a:ext>
            </a:extLst>
          </p:cNvPr>
          <p:cNvSpPr/>
          <p:nvPr/>
        </p:nvSpPr>
        <p:spPr>
          <a:xfrm>
            <a:off x="2367544" y="1368611"/>
            <a:ext cx="46519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t1</a:t>
            </a:r>
            <a:endParaRPr lang="en-CH" sz="2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E0EC1-C09D-4EF9-8683-4466AA8C5A35}"/>
              </a:ext>
            </a:extLst>
          </p:cNvPr>
          <p:cNvSpPr/>
          <p:nvPr/>
        </p:nvSpPr>
        <p:spPr>
          <a:xfrm>
            <a:off x="1027665" y="4091704"/>
            <a:ext cx="32944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</a:t>
            </a:r>
          </a:p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 = t1.c0;</a:t>
            </a:r>
            <a:endParaRPr lang="en-CH" sz="2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CB493F-775A-4788-B0A1-3DC3A413B428}"/>
              </a:ext>
            </a:extLst>
          </p:cNvPr>
          <p:cNvCxnSpPr>
            <a:cxnSpLocks/>
          </p:cNvCxnSpPr>
          <p:nvPr/>
        </p:nvCxnSpPr>
        <p:spPr>
          <a:xfrm>
            <a:off x="4547259" y="4476424"/>
            <a:ext cx="19129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D199F88E-E9DA-4CFA-8341-AFDFD333F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6013" y="2831023"/>
            <a:ext cx="2166715" cy="1501967"/>
          </a:xfrm>
          <a:prstGeom prst="rect">
            <a:avLst/>
          </a:prstGeom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7635DB7-D194-4DEC-AC36-0A870413564D}"/>
              </a:ext>
            </a:extLst>
          </p:cNvPr>
          <p:cNvGraphicFramePr>
            <a:graphicFrameLocks noGrp="1"/>
          </p:cNvGraphicFramePr>
          <p:nvPr/>
        </p:nvGraphicFramePr>
        <p:xfrm>
          <a:off x="6685279" y="4267967"/>
          <a:ext cx="1659916" cy="5931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58">
                  <a:extLst>
                    <a:ext uri="{9D8B030D-6E8A-4147-A177-3AD203B41FA5}">
                      <a16:colId xmlns:a16="http://schemas.microsoft.com/office/drawing/2014/main" val="2510633539"/>
                    </a:ext>
                  </a:extLst>
                </a:gridCol>
                <a:gridCol w="829958">
                  <a:extLst>
                    <a:ext uri="{9D8B030D-6E8A-4147-A177-3AD203B41FA5}">
                      <a16:colId xmlns:a16="http://schemas.microsoft.com/office/drawing/2014/main" val="3217426845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t0.c0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t1.c0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89203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F8ADC641-1AC3-4E91-88BD-AFCEF0308C3E}"/>
              </a:ext>
            </a:extLst>
          </p:cNvPr>
          <p:cNvSpPr/>
          <p:nvPr/>
        </p:nvSpPr>
        <p:spPr>
          <a:xfrm>
            <a:off x="8233506" y="4563426"/>
            <a:ext cx="6735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438C1B-073C-42B2-94D1-E8E25078876D}"/>
              </a:ext>
            </a:extLst>
          </p:cNvPr>
          <p:cNvSpPr txBox="1"/>
          <p:nvPr/>
        </p:nvSpPr>
        <p:spPr>
          <a:xfrm>
            <a:off x="6460177" y="1614831"/>
            <a:ext cx="4077235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How did this insight allow us to detect this bug?</a:t>
            </a:r>
            <a:endParaRPr lang="en-CH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1752E6-E909-4DA9-A088-78D931079957}"/>
              </a:ext>
            </a:extLst>
          </p:cNvPr>
          <p:cNvSpPr/>
          <p:nvPr/>
        </p:nvSpPr>
        <p:spPr>
          <a:xfrm>
            <a:off x="143756" y="6391674"/>
            <a:ext cx="4262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https://bugs.mysql.com/bug.php?id=99122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3198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3D29-AB29-482F-B8E3-C0DD882A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MySQL</a:t>
            </a:r>
            <a:endParaRPr lang="en-CH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C770A71-274E-4DE4-9CA4-5B0B5852DDDE}"/>
              </a:ext>
            </a:extLst>
          </p:cNvPr>
          <p:cNvGraphicFramePr>
            <a:graphicFrameLocks noGrp="1"/>
          </p:cNvGraphicFramePr>
          <p:nvPr/>
        </p:nvGraphicFramePr>
        <p:xfrm>
          <a:off x="1368745" y="4361444"/>
          <a:ext cx="165991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58">
                  <a:extLst>
                    <a:ext uri="{9D8B030D-6E8A-4147-A177-3AD203B41FA5}">
                      <a16:colId xmlns:a16="http://schemas.microsoft.com/office/drawing/2014/main" val="2510633539"/>
                    </a:ext>
                  </a:extLst>
                </a:gridCol>
                <a:gridCol w="829958">
                  <a:extLst>
                    <a:ext uri="{9D8B030D-6E8A-4147-A177-3AD203B41FA5}">
                      <a16:colId xmlns:a16="http://schemas.microsoft.com/office/drawing/2014/main" val="3217426845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t0.c0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t1.c0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89203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0.0</a:t>
                      </a:r>
                      <a:endParaRPr lang="en-CH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-0.0</a:t>
                      </a:r>
                      <a:endParaRPr lang="en-CH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86666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8E0CFE35-1257-46E9-BC56-B45A75E37349}"/>
              </a:ext>
            </a:extLst>
          </p:cNvPr>
          <p:cNvSpPr/>
          <p:nvPr/>
        </p:nvSpPr>
        <p:spPr>
          <a:xfrm>
            <a:off x="4410590" y="1265886"/>
            <a:ext cx="709681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t0.c0=t1.c0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UNION ALL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NOT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(t0.c0=t1.c0)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UNION ALL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(t0.c0=t1.c0)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IS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NULL;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B5F1950-2B73-4F0E-95C2-4600FACEBD42}"/>
              </a:ext>
            </a:extLst>
          </p:cNvPr>
          <p:cNvSpPr/>
          <p:nvPr/>
        </p:nvSpPr>
        <p:spPr>
          <a:xfrm>
            <a:off x="838200" y="1265886"/>
            <a:ext cx="34499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t1;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F16E0D5-7774-42D0-A811-52A24D464129}"/>
              </a:ext>
            </a:extLst>
          </p:cNvPr>
          <p:cNvCxnSpPr>
            <a:cxnSpLocks/>
          </p:cNvCxnSpPr>
          <p:nvPr/>
        </p:nvCxnSpPr>
        <p:spPr>
          <a:xfrm>
            <a:off x="2113552" y="1769954"/>
            <a:ext cx="1" cy="65747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9F8BD2DC-4C00-474D-83E9-9D70D3443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346" y="2055789"/>
            <a:ext cx="2166715" cy="1501967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A1DBA26-7B2A-43EE-AE7A-3C38363F433E}"/>
              </a:ext>
            </a:extLst>
          </p:cNvPr>
          <p:cNvGraphicFramePr>
            <a:graphicFrameLocks noGrp="1"/>
          </p:cNvGraphicFramePr>
          <p:nvPr/>
        </p:nvGraphicFramePr>
        <p:xfrm>
          <a:off x="6604342" y="5385846"/>
          <a:ext cx="1659916" cy="5931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58">
                  <a:extLst>
                    <a:ext uri="{9D8B030D-6E8A-4147-A177-3AD203B41FA5}">
                      <a16:colId xmlns:a16="http://schemas.microsoft.com/office/drawing/2014/main" val="2510633539"/>
                    </a:ext>
                  </a:extLst>
                </a:gridCol>
                <a:gridCol w="829958">
                  <a:extLst>
                    <a:ext uri="{9D8B030D-6E8A-4147-A177-3AD203B41FA5}">
                      <a16:colId xmlns:a16="http://schemas.microsoft.com/office/drawing/2014/main" val="3217426845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t0.c0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t1.c0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89203"/>
                  </a:ext>
                </a:extLst>
              </a:tr>
            </a:tbl>
          </a:graphicData>
        </a:graphic>
      </p:graphicFrame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CC055BA-B4E3-4B40-BEBD-F77633306972}"/>
              </a:ext>
            </a:extLst>
          </p:cNvPr>
          <p:cNvCxnSpPr>
            <a:cxnSpLocks/>
          </p:cNvCxnSpPr>
          <p:nvPr/>
        </p:nvCxnSpPr>
        <p:spPr>
          <a:xfrm>
            <a:off x="2113552" y="3498739"/>
            <a:ext cx="1" cy="65747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D6182A-8A1B-4AC2-8DB6-2B8E71A3E683}"/>
              </a:ext>
            </a:extLst>
          </p:cNvPr>
          <p:cNvCxnSpPr>
            <a:cxnSpLocks/>
          </p:cNvCxnSpPr>
          <p:nvPr/>
        </p:nvCxnSpPr>
        <p:spPr>
          <a:xfrm>
            <a:off x="7434300" y="2897102"/>
            <a:ext cx="1" cy="65747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2F840807-B688-41F7-89A5-6428670E1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6094" y="3182937"/>
            <a:ext cx="2166715" cy="150196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5C184A-56DB-4762-A3D7-D9C494AB334D}"/>
              </a:ext>
            </a:extLst>
          </p:cNvPr>
          <p:cNvCxnSpPr>
            <a:cxnSpLocks/>
          </p:cNvCxnSpPr>
          <p:nvPr/>
        </p:nvCxnSpPr>
        <p:spPr>
          <a:xfrm>
            <a:off x="7434300" y="4625887"/>
            <a:ext cx="1" cy="65747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BBADFF1-CB3B-4586-A40B-A0E39B8ABAD8}"/>
              </a:ext>
            </a:extLst>
          </p:cNvPr>
          <p:cNvSpPr/>
          <p:nvPr/>
        </p:nvSpPr>
        <p:spPr>
          <a:xfrm>
            <a:off x="3028661" y="5694688"/>
            <a:ext cx="3575681" cy="499023"/>
          </a:xfrm>
          <a:custGeom>
            <a:avLst/>
            <a:gdLst>
              <a:gd name="connsiteX0" fmla="*/ 0 w 3695700"/>
              <a:gd name="connsiteY0" fmla="*/ 12700 h 330220"/>
              <a:gd name="connsiteX1" fmla="*/ 1860550 w 3695700"/>
              <a:gd name="connsiteY1" fmla="*/ 330200 h 330220"/>
              <a:gd name="connsiteX2" fmla="*/ 3695700 w 3695700"/>
              <a:gd name="connsiteY2" fmla="*/ 0 h 330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5700" h="330220">
                <a:moveTo>
                  <a:pt x="0" y="12700"/>
                </a:moveTo>
                <a:cubicBezTo>
                  <a:pt x="622300" y="172508"/>
                  <a:pt x="1244600" y="332317"/>
                  <a:pt x="1860550" y="330200"/>
                </a:cubicBezTo>
                <a:cubicBezTo>
                  <a:pt x="2476500" y="328083"/>
                  <a:pt x="3390900" y="56092"/>
                  <a:pt x="3695700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8C7C31A-7498-421C-9CA9-51B75CCF557A}"/>
              </a:ext>
            </a:extLst>
          </p:cNvPr>
          <p:cNvSpPr/>
          <p:nvPr/>
        </p:nvSpPr>
        <p:spPr>
          <a:xfrm>
            <a:off x="4633726" y="5919186"/>
            <a:ext cx="499023" cy="49902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≠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4EAEAF-AAD2-4BFD-9E7E-F12E8A6B85CD}"/>
              </a:ext>
            </a:extLst>
          </p:cNvPr>
          <p:cNvSpPr/>
          <p:nvPr/>
        </p:nvSpPr>
        <p:spPr>
          <a:xfrm>
            <a:off x="4883237" y="5894173"/>
            <a:ext cx="8370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80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894557-F21E-435B-9638-8E622114217B}"/>
              </a:ext>
            </a:extLst>
          </p:cNvPr>
          <p:cNvCxnSpPr>
            <a:cxnSpLocks/>
          </p:cNvCxnSpPr>
          <p:nvPr/>
        </p:nvCxnSpPr>
        <p:spPr>
          <a:xfrm>
            <a:off x="8945587" y="787263"/>
            <a:ext cx="0" cy="47862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AA5423E-9FB6-4F40-853C-CBE600801AAB}"/>
              </a:ext>
            </a:extLst>
          </p:cNvPr>
          <p:cNvSpPr/>
          <p:nvPr/>
        </p:nvSpPr>
        <p:spPr>
          <a:xfrm>
            <a:off x="8749059" y="310209"/>
            <a:ext cx="35298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solidFill>
                  <a:prstClr val="black"/>
                </a:solidFill>
              </a:rPr>
              <a:t>p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A07CA8-0BD3-4092-83D9-B73978B36D5F}"/>
              </a:ext>
            </a:extLst>
          </p:cNvPr>
          <p:cNvSpPr/>
          <p:nvPr/>
        </p:nvSpPr>
        <p:spPr>
          <a:xfrm>
            <a:off x="143756" y="6391674"/>
            <a:ext cx="4262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H" dirty="0"/>
              <a:t>https://bugs.mysql.com/bug.php?id=99122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4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 animBg="1"/>
      <p:bldP spid="31" grpId="0" animBg="1"/>
      <p:bldP spid="32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CDD9D-F667-49A9-8417-7BD9B479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22FB-A3D9-4598-A175-441696B4B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</a:t>
            </a:r>
          </a:p>
          <a:p>
            <a:r>
              <a:rPr lang="en-US" dirty="0"/>
              <a:t>GROUP BY</a:t>
            </a:r>
          </a:p>
          <a:p>
            <a:r>
              <a:rPr lang="en-US" dirty="0"/>
              <a:t>HAVING</a:t>
            </a:r>
          </a:p>
          <a:p>
            <a:r>
              <a:rPr lang="en-US" dirty="0"/>
              <a:t>DISTINCT queries</a:t>
            </a:r>
          </a:p>
          <a:p>
            <a:r>
              <a:rPr lang="en-US" dirty="0"/>
              <a:t>Aggregate functions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A6B90-8FD8-4C24-ABDF-690408F22F52}"/>
              </a:ext>
            </a:extLst>
          </p:cNvPr>
          <p:cNvSpPr/>
          <p:nvPr/>
        </p:nvSpPr>
        <p:spPr>
          <a:xfrm>
            <a:off x="838201" y="1370747"/>
            <a:ext cx="1562100" cy="5279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0952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4EFF011-B9BB-4574-BED6-88275A0A3597}"/>
              </a:ext>
            </a:extLst>
          </p:cNvPr>
          <p:cNvGraphicFramePr/>
          <p:nvPr/>
        </p:nvGraphicFramePr>
        <p:xfrm>
          <a:off x="664883" y="2366683"/>
          <a:ext cx="987673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B3712C-EDC8-4696-99A3-BF5DD50F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Testing Core Challenges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987C-C22E-44F8-A871-B8AF41338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718" y="1989476"/>
            <a:ext cx="7086018" cy="14395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300" dirty="0"/>
              <a:t>Use a random-generation approach</a:t>
            </a:r>
          </a:p>
          <a:p>
            <a:pPr marL="0" indent="0" algn="ctr">
              <a:buNone/>
            </a:pPr>
            <a:r>
              <a:rPr lang="en-US" sz="3300" dirty="0"/>
              <a:t>to automatically generate tests 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EB28D8F-C7E0-4F69-A78F-A832D5A2EA20}"/>
              </a:ext>
            </a:extLst>
          </p:cNvPr>
          <p:cNvSpPr/>
          <p:nvPr/>
        </p:nvSpPr>
        <p:spPr>
          <a:xfrm rot="5400000">
            <a:off x="3670701" y="205416"/>
            <a:ext cx="219139" cy="6228035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F3AF154-2E27-4D67-B637-DA2AE546B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5536" y="2178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24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4EFF011-B9BB-4574-BED6-88275A0A3597}"/>
              </a:ext>
            </a:extLst>
          </p:cNvPr>
          <p:cNvGraphicFramePr/>
          <p:nvPr/>
        </p:nvGraphicFramePr>
        <p:xfrm>
          <a:off x="664883" y="2366683"/>
          <a:ext cx="987673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B3712C-EDC8-4696-99A3-BF5DD50F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Testing Core Challenges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987C-C22E-44F8-A871-B8AF41338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2615" y="2544916"/>
            <a:ext cx="4347695" cy="570844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300" dirty="0"/>
              <a:t>Ternary Logic Partitioning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EB28D8F-C7E0-4F69-A78F-A832D5A2EA20}"/>
              </a:ext>
            </a:extLst>
          </p:cNvPr>
          <p:cNvSpPr/>
          <p:nvPr/>
        </p:nvSpPr>
        <p:spPr>
          <a:xfrm rot="5400000">
            <a:off x="9240260" y="1913907"/>
            <a:ext cx="219139" cy="2811047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4F3AF154-2E27-4D67-B637-DA2AE546B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0310" y="23666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37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815DFAF-4A2A-46D1-937C-4268674FE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39914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695CB-10FB-46B3-82BA-D4CF9DDE1072}"/>
              </a:ext>
            </a:extLst>
          </p:cNvPr>
          <p:cNvSpPr txBox="1"/>
          <p:nvPr/>
        </p:nvSpPr>
        <p:spPr>
          <a:xfrm>
            <a:off x="3543062" y="2844224"/>
            <a:ext cx="479146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dirty="0"/>
              <a:t>Can such a simple technique be effective?</a:t>
            </a:r>
            <a:endParaRPr lang="en-CH" sz="3500" dirty="0"/>
          </a:p>
        </p:txBody>
      </p:sp>
    </p:spTree>
    <p:extLst>
      <p:ext uri="{BB962C8B-B14F-4D97-AF65-F5344CB8AC3E}">
        <p14:creationId xmlns:p14="http://schemas.microsoft.com/office/powerpoint/2010/main" val="2467302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8DDE-49A9-4609-B90B-D4C7E6845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than 450 Bugs</a:t>
            </a:r>
            <a:endParaRPr lang="en-CH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CE183EE-DEEC-4756-BF33-AB28E2C56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325" y="1337592"/>
            <a:ext cx="2659725" cy="126023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8ABAAAE-32D4-4895-ACAB-46369D1E54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4370744"/>
            <a:ext cx="3652700" cy="2532052"/>
          </a:xfrm>
          <a:prstGeom prst="rect">
            <a:avLst/>
          </a:prstGeom>
        </p:spPr>
      </p:pic>
      <p:pic>
        <p:nvPicPr>
          <p:cNvPr id="6" name="Picture 2" descr="Official PostgreSQL logo">
            <a:extLst>
              <a:ext uri="{FF2B5EF4-FFF2-40B4-BE49-F238E27FC236}">
                <a16:creationId xmlns:a16="http://schemas.microsoft.com/office/drawing/2014/main" id="{2270D3C9-5618-48A1-A063-F24B19A75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952" y="2703456"/>
            <a:ext cx="2215207" cy="228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A01D3C-4CD3-4513-8251-A54425D996CC}"/>
              </a:ext>
            </a:extLst>
          </p:cNvPr>
          <p:cNvSpPr/>
          <p:nvPr/>
        </p:nvSpPr>
        <p:spPr>
          <a:xfrm>
            <a:off x="9210530" y="1930571"/>
            <a:ext cx="2959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rgbClr val="336791"/>
                </a:solidFill>
                <a:latin typeface="Open Sans"/>
              </a:rPr>
              <a:t>PostgreSQL</a:t>
            </a:r>
            <a:endParaRPr lang="en-US" sz="4000" b="1" i="0" dirty="0">
              <a:solidFill>
                <a:srgbClr val="336791"/>
              </a:solidFill>
              <a:effectLst/>
              <a:latin typeface="Open San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4B2EDBB-9DCA-448D-B439-CC1EE6C3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466" y="1052726"/>
            <a:ext cx="3684648" cy="14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17614B-F6DA-4E85-8914-9F1F77C3C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54" y="5419612"/>
            <a:ext cx="4830393" cy="87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125377-F3D3-4C14-9BB2-70FED5EE83AA}"/>
              </a:ext>
            </a:extLst>
          </p:cNvPr>
          <p:cNvSpPr txBox="1"/>
          <p:nvPr/>
        </p:nvSpPr>
        <p:spPr>
          <a:xfrm>
            <a:off x="3830631" y="2958163"/>
            <a:ext cx="5463762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 used </a:t>
            </a:r>
            <a:r>
              <a:rPr lang="en-US" sz="2800" dirty="0" err="1"/>
              <a:t>SQLancer</a:t>
            </a:r>
            <a:r>
              <a:rPr lang="en-US" sz="2800" dirty="0"/>
              <a:t> to find </a:t>
            </a:r>
            <a:r>
              <a:rPr lang="en-US" sz="2800" b="1" dirty="0"/>
              <a:t>over 450 unique, previously unknown bugs </a:t>
            </a:r>
            <a:r>
              <a:rPr lang="en-US" sz="2800" dirty="0"/>
              <a:t>in widely-used DBMSs</a:t>
            </a:r>
            <a:endParaRPr lang="en-US" sz="2800" b="1" dirty="0"/>
          </a:p>
        </p:txBody>
      </p:sp>
      <p:pic>
        <p:nvPicPr>
          <p:cNvPr id="13" name="Picture 12" descr="https://camo.githubusercontent.com/0abf985afb79f47ea26742c7acfd1d0a8bc61621/68747470733a2f2f6475636b64622e6f72672f696d616765732f4475636b44425f4c6f676f5f646c2e706e67">
            <a:extLst>
              <a:ext uri="{FF2B5EF4-FFF2-40B4-BE49-F238E27FC236}">
                <a16:creationId xmlns:a16="http://schemas.microsoft.com/office/drawing/2014/main" id="{4CC7EFC1-5723-4C29-B0D6-90E79AD31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10" y="3470404"/>
            <a:ext cx="3282793" cy="5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6680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815DFAF-4A2A-46D1-937C-4268674FE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39914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695CB-10FB-46B3-82BA-D4CF9DDE1072}"/>
              </a:ext>
            </a:extLst>
          </p:cNvPr>
          <p:cNvSpPr txBox="1"/>
          <p:nvPr/>
        </p:nvSpPr>
        <p:spPr>
          <a:xfrm>
            <a:off x="3543062" y="2844224"/>
            <a:ext cx="479146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dirty="0"/>
              <a:t>What should I take away from this talk?</a:t>
            </a:r>
            <a:endParaRPr lang="en-CH" sz="3500" dirty="0"/>
          </a:p>
        </p:txBody>
      </p:sp>
    </p:spTree>
    <p:extLst>
      <p:ext uri="{BB962C8B-B14F-4D97-AF65-F5344CB8AC3E}">
        <p14:creationId xmlns:p14="http://schemas.microsoft.com/office/powerpoint/2010/main" val="402044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89D-2C86-4AB0-ADAD-ABD8E3003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the Findings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716DB-C2C2-4E55-AAE0-A66B99F04738}"/>
              </a:ext>
            </a:extLst>
          </p:cNvPr>
          <p:cNvSpPr txBox="1"/>
          <p:nvPr/>
        </p:nvSpPr>
        <p:spPr>
          <a:xfrm>
            <a:off x="3022315" y="3069795"/>
            <a:ext cx="678736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Insight: While the specific technique works primarily for data-oriented systems, it is based on a more general technique</a:t>
            </a:r>
            <a:endParaRPr lang="en-CH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053C2-B6EF-40F6-946C-FC85D7486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67" y="2522305"/>
            <a:ext cx="1760748" cy="18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38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D960794F-D643-4C2E-BCF6-F441F58F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the Technique</a:t>
            </a:r>
            <a:endParaRPr lang="en-CH" dirty="0"/>
          </a:p>
        </p:txBody>
      </p:sp>
      <p:sp>
        <p:nvSpPr>
          <p:cNvPr id="4" name="Rectangle 3" descr=" 4">
            <a:extLst>
              <a:ext uri="{FF2B5EF4-FFF2-40B4-BE49-F238E27FC236}">
                <a16:creationId xmlns:a16="http://schemas.microsoft.com/office/drawing/2014/main" id="{D9D0BF38-291A-48F6-B9D3-18D7D20D1DD0}"/>
              </a:ext>
            </a:extLst>
          </p:cNvPr>
          <p:cNvSpPr/>
          <p:nvPr/>
        </p:nvSpPr>
        <p:spPr>
          <a:xfrm>
            <a:off x="1855011" y="2100363"/>
            <a:ext cx="34499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2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t1;</a:t>
            </a:r>
            <a:endParaRPr lang="en-CH" sz="2200" dirty="0"/>
          </a:p>
        </p:txBody>
      </p:sp>
      <p:cxnSp>
        <p:nvCxnSpPr>
          <p:cNvPr id="5" name="Straight Arrow Connector 4" descr=" 5">
            <a:extLst>
              <a:ext uri="{FF2B5EF4-FFF2-40B4-BE49-F238E27FC236}">
                <a16:creationId xmlns:a16="http://schemas.microsoft.com/office/drawing/2014/main" id="{FB23804A-65C0-4B4D-985A-95A6FD3BF581}"/>
              </a:ext>
            </a:extLst>
          </p:cNvPr>
          <p:cNvCxnSpPr>
            <a:cxnSpLocks/>
          </p:cNvCxnSpPr>
          <p:nvPr/>
        </p:nvCxnSpPr>
        <p:spPr>
          <a:xfrm>
            <a:off x="5374605" y="2485083"/>
            <a:ext cx="191291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 6">
            <a:extLst>
              <a:ext uri="{FF2B5EF4-FFF2-40B4-BE49-F238E27FC236}">
                <a16:creationId xmlns:a16="http://schemas.microsoft.com/office/drawing/2014/main" id="{3B6ADC64-758F-4E78-9104-522BF0E8F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3359" y="839682"/>
            <a:ext cx="2166715" cy="1501967"/>
          </a:xfrm>
          <a:prstGeom prst="rect">
            <a:avLst/>
          </a:prstGeom>
        </p:spPr>
      </p:pic>
      <p:graphicFrame>
        <p:nvGraphicFramePr>
          <p:cNvPr id="7" name="Table 6" descr=" 7">
            <a:extLst>
              <a:ext uri="{FF2B5EF4-FFF2-40B4-BE49-F238E27FC236}">
                <a16:creationId xmlns:a16="http://schemas.microsoft.com/office/drawing/2014/main" id="{234B7048-D47D-41D4-9633-B0F10AF0D3E2}"/>
              </a:ext>
            </a:extLst>
          </p:cNvPr>
          <p:cNvGraphicFramePr>
            <a:graphicFrameLocks noGrp="1"/>
          </p:cNvGraphicFramePr>
          <p:nvPr/>
        </p:nvGraphicFramePr>
        <p:xfrm>
          <a:off x="7512625" y="1891905"/>
          <a:ext cx="1659916" cy="11863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58">
                  <a:extLst>
                    <a:ext uri="{9D8B030D-6E8A-4147-A177-3AD203B41FA5}">
                      <a16:colId xmlns:a16="http://schemas.microsoft.com/office/drawing/2014/main" val="2510633539"/>
                    </a:ext>
                  </a:extLst>
                </a:gridCol>
                <a:gridCol w="829958">
                  <a:extLst>
                    <a:ext uri="{9D8B030D-6E8A-4147-A177-3AD203B41FA5}">
                      <a16:colId xmlns:a16="http://schemas.microsoft.com/office/drawing/2014/main" val="3217426845"/>
                    </a:ext>
                  </a:extLst>
                </a:gridCol>
              </a:tblGrid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t0.c0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b="0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t1.c0</a:t>
                      </a:r>
                      <a:endParaRPr lang="en-CH" sz="2300" b="0" dirty="0">
                        <a:solidFill>
                          <a:schemeClr val="tx2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89203"/>
                  </a:ext>
                </a:extLst>
              </a:tr>
              <a:tr h="593178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0.0</a:t>
                      </a:r>
                      <a:endParaRPr lang="en-CH" sz="23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/>
                        <a:t>-0.0</a:t>
                      </a:r>
                      <a:endParaRPr lang="en-CH" sz="23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986666"/>
                  </a:ext>
                </a:extLst>
              </a:tr>
            </a:tbl>
          </a:graphicData>
        </a:graphic>
      </p:graphicFrame>
      <p:sp>
        <p:nvSpPr>
          <p:cNvPr id="8" name="Left Brace 7" descr=" 8">
            <a:extLst>
              <a:ext uri="{FF2B5EF4-FFF2-40B4-BE49-F238E27FC236}">
                <a16:creationId xmlns:a16="http://schemas.microsoft.com/office/drawing/2014/main" id="{FCFC8CEB-39EC-489F-B15A-264724F84312}"/>
              </a:ext>
            </a:extLst>
          </p:cNvPr>
          <p:cNvSpPr/>
          <p:nvPr/>
        </p:nvSpPr>
        <p:spPr>
          <a:xfrm rot="16200000">
            <a:off x="6109730" y="-949607"/>
            <a:ext cx="440187" cy="8949627"/>
          </a:xfrm>
          <a:prstGeom prst="leftBrace">
            <a:avLst>
              <a:gd name="adj1" fmla="val 8333"/>
              <a:gd name="adj2" fmla="val 6738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 descr=" 9">
            <a:extLst>
              <a:ext uri="{FF2B5EF4-FFF2-40B4-BE49-F238E27FC236}">
                <a16:creationId xmlns:a16="http://schemas.microsoft.com/office/drawing/2014/main" id="{B1A1D561-F51F-4BF2-A9C1-282C1235182A}"/>
              </a:ext>
            </a:extLst>
          </p:cNvPr>
          <p:cNvSpPr/>
          <p:nvPr/>
        </p:nvSpPr>
        <p:spPr>
          <a:xfrm>
            <a:off x="7958023" y="3540342"/>
            <a:ext cx="12867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Derive</a:t>
            </a:r>
            <a:endParaRPr lang="en-CH" sz="2600" dirty="0"/>
          </a:p>
        </p:txBody>
      </p:sp>
      <p:pic>
        <p:nvPicPr>
          <p:cNvPr id="12" name="Picture 2" descr=" 10">
            <a:extLst>
              <a:ext uri="{FF2B5EF4-FFF2-40B4-BE49-F238E27FC236}">
                <a16:creationId xmlns:a16="http://schemas.microsoft.com/office/drawing/2014/main" id="{C61F24FF-6E93-4DA0-BAD5-F0106E63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406" y="4180608"/>
            <a:ext cx="1911700" cy="1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Sign 10" descr=" 11">
            <a:extLst>
              <a:ext uri="{FF2B5EF4-FFF2-40B4-BE49-F238E27FC236}">
                <a16:creationId xmlns:a16="http://schemas.microsoft.com/office/drawing/2014/main" id="{F80C5064-D7F3-4BEC-A52A-6147D48C2E79}"/>
              </a:ext>
            </a:extLst>
          </p:cNvPr>
          <p:cNvSpPr/>
          <p:nvPr/>
        </p:nvSpPr>
        <p:spPr>
          <a:xfrm>
            <a:off x="7515468" y="4252897"/>
            <a:ext cx="553916" cy="562708"/>
          </a:xfrm>
          <a:prstGeom prst="mathPlus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Rectangle 9" descr=" 12">
            <a:extLst>
              <a:ext uri="{FF2B5EF4-FFF2-40B4-BE49-F238E27FC236}">
                <a16:creationId xmlns:a16="http://schemas.microsoft.com/office/drawing/2014/main" id="{F9FC12AB-B0F8-45A7-A0B5-A0C5200879A8}"/>
              </a:ext>
            </a:extLst>
          </p:cNvPr>
          <p:cNvSpPr/>
          <p:nvPr/>
        </p:nvSpPr>
        <p:spPr>
          <a:xfrm>
            <a:off x="744624" y="3884673"/>
            <a:ext cx="709681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t0.c0=t1.c0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UNION ALL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NOT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(t0.c0=t1.c0)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UNION ALL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(t0.c0=t1.c0)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IS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NULL;</a:t>
            </a:r>
          </a:p>
        </p:txBody>
      </p:sp>
    </p:spTree>
    <p:extLst>
      <p:ext uri="{BB962C8B-B14F-4D97-AF65-F5344CB8AC3E}">
        <p14:creationId xmlns:p14="http://schemas.microsoft.com/office/powerpoint/2010/main" val="416759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583915-9095-4A57-829F-E8D60C944AD1}"/>
              </a:ext>
            </a:extLst>
          </p:cNvPr>
          <p:cNvCxnSpPr>
            <a:cxnSpLocks/>
          </p:cNvCxnSpPr>
          <p:nvPr/>
        </p:nvCxnSpPr>
        <p:spPr>
          <a:xfrm>
            <a:off x="6075470" y="3668613"/>
            <a:ext cx="0" cy="61571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D97527-DA47-49C0-8B53-994E22A89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1060508"/>
          </a:xfrm>
        </p:spPr>
        <p:txBody>
          <a:bodyPr>
            <a:normAutofit/>
          </a:bodyPr>
          <a:lstStyle/>
          <a:p>
            <a:r>
              <a:rPr lang="en-US" dirty="0"/>
              <a:t>Database Management Systems (DBMS)</a:t>
            </a:r>
            <a:endParaRPr lang="en-CH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B0462E-85D8-4705-8E0A-5DBE31B96EE6}"/>
              </a:ext>
            </a:extLst>
          </p:cNvPr>
          <p:cNvSpPr/>
          <p:nvPr/>
        </p:nvSpPr>
        <p:spPr>
          <a:xfrm>
            <a:off x="3515492" y="4281137"/>
            <a:ext cx="5161017" cy="6911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Database Management System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87204B-F64A-42CE-A93E-834EF83EFC6E}"/>
              </a:ext>
            </a:extLst>
          </p:cNvPr>
          <p:cNvSpPr/>
          <p:nvPr/>
        </p:nvSpPr>
        <p:spPr>
          <a:xfrm>
            <a:off x="6217619" y="3711188"/>
            <a:ext cx="190923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Interact with</a:t>
            </a:r>
            <a:endParaRPr lang="en-CH" sz="2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5CBFE3-D244-4413-BFBC-E69275D4447B}"/>
              </a:ext>
            </a:extLst>
          </p:cNvPr>
          <p:cNvSpPr/>
          <p:nvPr/>
        </p:nvSpPr>
        <p:spPr>
          <a:xfrm>
            <a:off x="3453089" y="2198962"/>
            <a:ext cx="8738911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600" b="1" dirty="0">
                <a:solidFill>
                  <a:srgbClr val="7F0055"/>
                </a:solidFill>
                <a:latin typeface="Consolas" panose="020B0609020204030204" pitchFamily="49" charset="0"/>
              </a:rPr>
              <a:t>CREATE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600" b="1" dirty="0">
                <a:solidFill>
                  <a:srgbClr val="555555"/>
                </a:solidFill>
                <a:latin typeface="Consolas" panose="020B0609020204030204" pitchFamily="49" charset="0"/>
              </a:rPr>
              <a:t>TABLE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t0(c0 </a:t>
            </a:r>
            <a:r>
              <a:rPr lang="en-US" sz="2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600" b="1" dirty="0">
                <a:solidFill>
                  <a:srgbClr val="7F0055"/>
                </a:solidFill>
                <a:latin typeface="Consolas" panose="020B0609020204030204" pitchFamily="49" charset="0"/>
              </a:rPr>
              <a:t>INSERT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INTO t0 </a:t>
            </a:r>
            <a:r>
              <a:rPr lang="en-US" sz="2600" b="1" dirty="0">
                <a:solidFill>
                  <a:srgbClr val="7F0055"/>
                </a:solidFill>
                <a:latin typeface="Consolas" panose="020B0609020204030204" pitchFamily="49" charset="0"/>
              </a:rPr>
              <a:t>VALUES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(-1) ;</a:t>
            </a:r>
          </a:p>
          <a:p>
            <a:r>
              <a:rPr lang="en-US" sz="26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6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t0 </a:t>
            </a:r>
            <a:r>
              <a:rPr lang="en-US" sz="26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&lt;p&gt;; </a:t>
            </a:r>
            <a:endParaRPr lang="en-CH" sz="2600" dirty="0"/>
          </a:p>
          <a:p>
            <a:endParaRPr lang="en-US" sz="2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135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0794F-D643-4C2E-BCF6-F441F58F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the Technique</a:t>
            </a:r>
            <a:endParaRPr lang="en-CH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FCFC8CEB-39EC-489F-B15A-264724F84312}"/>
              </a:ext>
            </a:extLst>
          </p:cNvPr>
          <p:cNvSpPr/>
          <p:nvPr/>
        </p:nvSpPr>
        <p:spPr>
          <a:xfrm rot="16200000">
            <a:off x="6109730" y="-949607"/>
            <a:ext cx="440187" cy="8949627"/>
          </a:xfrm>
          <a:prstGeom prst="leftBrace">
            <a:avLst>
              <a:gd name="adj1" fmla="val 8333"/>
              <a:gd name="adj2" fmla="val 6738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A1D561-F51F-4BF2-A9C1-282C1235182A}"/>
              </a:ext>
            </a:extLst>
          </p:cNvPr>
          <p:cNvSpPr/>
          <p:nvPr/>
        </p:nvSpPr>
        <p:spPr>
          <a:xfrm>
            <a:off x="7958023" y="3540342"/>
            <a:ext cx="12867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Derive</a:t>
            </a:r>
            <a:endParaRPr lang="en-CH" sz="26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511446C-72E0-45D9-ABC4-2B8D63982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406" y="4180608"/>
            <a:ext cx="1911700" cy="1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7A692AC4-611F-4E1D-A760-8C5C85FD350B}"/>
              </a:ext>
            </a:extLst>
          </p:cNvPr>
          <p:cNvSpPr/>
          <p:nvPr/>
        </p:nvSpPr>
        <p:spPr>
          <a:xfrm>
            <a:off x="7515468" y="4252897"/>
            <a:ext cx="553916" cy="562708"/>
          </a:xfrm>
          <a:prstGeom prst="mathPlus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D80BDC-BC3D-4C14-B45C-E8DA098A4369}"/>
              </a:ext>
            </a:extLst>
          </p:cNvPr>
          <p:cNvSpPr/>
          <p:nvPr/>
        </p:nvSpPr>
        <p:spPr>
          <a:xfrm>
            <a:off x="744624" y="3884673"/>
            <a:ext cx="709681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t0.c0=t1.c0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UNION ALL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NOT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(t0.c0=t1.c0)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UNION ALL</a:t>
            </a:r>
          </a:p>
          <a:p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t0, t1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WHERE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(t0.c0=t1.c0)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IS</a:t>
            </a:r>
            <a:r>
              <a:rPr 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NULL;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D3B790-8302-45D2-96AD-95DEF385F7F7}"/>
              </a:ext>
            </a:extLst>
          </p:cNvPr>
          <p:cNvSpPr/>
          <p:nvPr/>
        </p:nvSpPr>
        <p:spPr>
          <a:xfrm>
            <a:off x="3002733" y="1655486"/>
            <a:ext cx="2161779" cy="1251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Test Case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4E71F6-E9B8-4B47-A2F5-29E8EDCC9066}"/>
              </a:ext>
            </a:extLst>
          </p:cNvPr>
          <p:cNvSpPr/>
          <p:nvPr/>
        </p:nvSpPr>
        <p:spPr>
          <a:xfrm>
            <a:off x="6877133" y="1594909"/>
            <a:ext cx="2161779" cy="1251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en-CH" sz="2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54CE32-D6FA-4B87-AC99-A18BDF1A0589}"/>
              </a:ext>
            </a:extLst>
          </p:cNvPr>
          <p:cNvCxnSpPr>
            <a:cxnSpLocks/>
          </p:cNvCxnSpPr>
          <p:nvPr/>
        </p:nvCxnSpPr>
        <p:spPr>
          <a:xfrm>
            <a:off x="5280565" y="2274406"/>
            <a:ext cx="1414009" cy="6955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3EA54A6-DE3A-4378-AB20-1089A8BCF07E}"/>
              </a:ext>
            </a:extLst>
          </p:cNvPr>
          <p:cNvSpPr/>
          <p:nvPr/>
        </p:nvSpPr>
        <p:spPr>
          <a:xfrm>
            <a:off x="5309246" y="1698027"/>
            <a:ext cx="12382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Execute</a:t>
            </a:r>
            <a:endParaRPr lang="en-CH" sz="2600" dirty="0"/>
          </a:p>
        </p:txBody>
      </p:sp>
    </p:spTree>
    <p:extLst>
      <p:ext uri="{BB962C8B-B14F-4D97-AF65-F5344CB8AC3E}">
        <p14:creationId xmlns:p14="http://schemas.microsoft.com/office/powerpoint/2010/main" val="2478057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D960794F-D643-4C2E-BCF6-F441F58F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the Technique</a:t>
            </a:r>
            <a:endParaRPr lang="en-CH" dirty="0"/>
          </a:p>
        </p:txBody>
      </p:sp>
      <p:sp>
        <p:nvSpPr>
          <p:cNvPr id="8" name="Left Brace 7" descr=" 8">
            <a:extLst>
              <a:ext uri="{FF2B5EF4-FFF2-40B4-BE49-F238E27FC236}">
                <a16:creationId xmlns:a16="http://schemas.microsoft.com/office/drawing/2014/main" id="{FCFC8CEB-39EC-489F-B15A-264724F84312}"/>
              </a:ext>
            </a:extLst>
          </p:cNvPr>
          <p:cNvSpPr/>
          <p:nvPr/>
        </p:nvSpPr>
        <p:spPr>
          <a:xfrm rot="16200000">
            <a:off x="6109730" y="-949607"/>
            <a:ext cx="440187" cy="8949627"/>
          </a:xfrm>
          <a:prstGeom prst="leftBrace">
            <a:avLst>
              <a:gd name="adj1" fmla="val 8333"/>
              <a:gd name="adj2" fmla="val 6738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 descr=" 9">
            <a:extLst>
              <a:ext uri="{FF2B5EF4-FFF2-40B4-BE49-F238E27FC236}">
                <a16:creationId xmlns:a16="http://schemas.microsoft.com/office/drawing/2014/main" id="{B1A1D561-F51F-4BF2-A9C1-282C1235182A}"/>
              </a:ext>
            </a:extLst>
          </p:cNvPr>
          <p:cNvSpPr/>
          <p:nvPr/>
        </p:nvSpPr>
        <p:spPr>
          <a:xfrm>
            <a:off x="7958023" y="3540342"/>
            <a:ext cx="12867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Derive</a:t>
            </a:r>
            <a:endParaRPr lang="en-CH" sz="2600" dirty="0"/>
          </a:p>
        </p:txBody>
      </p:sp>
      <p:pic>
        <p:nvPicPr>
          <p:cNvPr id="10" name="Picture 2" descr=" 10">
            <a:extLst>
              <a:ext uri="{FF2B5EF4-FFF2-40B4-BE49-F238E27FC236}">
                <a16:creationId xmlns:a16="http://schemas.microsoft.com/office/drawing/2014/main" id="{5511446C-72E0-45D9-ABC4-2B8D63982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406" y="4180608"/>
            <a:ext cx="1911700" cy="1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Sign 10" descr=" 11">
            <a:extLst>
              <a:ext uri="{FF2B5EF4-FFF2-40B4-BE49-F238E27FC236}">
                <a16:creationId xmlns:a16="http://schemas.microsoft.com/office/drawing/2014/main" id="{7A692AC4-611F-4E1D-A760-8C5C85FD350B}"/>
              </a:ext>
            </a:extLst>
          </p:cNvPr>
          <p:cNvSpPr/>
          <p:nvPr/>
        </p:nvSpPr>
        <p:spPr>
          <a:xfrm>
            <a:off x="7515468" y="4252897"/>
            <a:ext cx="553916" cy="562708"/>
          </a:xfrm>
          <a:prstGeom prst="mathPlus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 descr=" 13">
            <a:extLst>
              <a:ext uri="{FF2B5EF4-FFF2-40B4-BE49-F238E27FC236}">
                <a16:creationId xmlns:a16="http://schemas.microsoft.com/office/drawing/2014/main" id="{42D3B790-8302-45D2-96AD-95DEF385F7F7}"/>
              </a:ext>
            </a:extLst>
          </p:cNvPr>
          <p:cNvSpPr/>
          <p:nvPr/>
        </p:nvSpPr>
        <p:spPr>
          <a:xfrm>
            <a:off x="3002733" y="1655486"/>
            <a:ext cx="2161779" cy="1251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Test Case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14" name="Rectangle 13" descr=" 14">
            <a:extLst>
              <a:ext uri="{FF2B5EF4-FFF2-40B4-BE49-F238E27FC236}">
                <a16:creationId xmlns:a16="http://schemas.microsoft.com/office/drawing/2014/main" id="{734E71F6-E9B8-4B47-A2F5-29E8EDCC9066}"/>
              </a:ext>
            </a:extLst>
          </p:cNvPr>
          <p:cNvSpPr/>
          <p:nvPr/>
        </p:nvSpPr>
        <p:spPr>
          <a:xfrm>
            <a:off x="6877133" y="1594909"/>
            <a:ext cx="2161779" cy="1251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en-CH" sz="2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 descr=" 15">
            <a:extLst>
              <a:ext uri="{FF2B5EF4-FFF2-40B4-BE49-F238E27FC236}">
                <a16:creationId xmlns:a16="http://schemas.microsoft.com/office/drawing/2014/main" id="{BA54CE32-D6FA-4B87-AC99-A18BDF1A0589}"/>
              </a:ext>
            </a:extLst>
          </p:cNvPr>
          <p:cNvCxnSpPr>
            <a:cxnSpLocks/>
          </p:cNvCxnSpPr>
          <p:nvPr/>
        </p:nvCxnSpPr>
        <p:spPr>
          <a:xfrm>
            <a:off x="5280565" y="2274406"/>
            <a:ext cx="1414009" cy="6955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 descr=" 16">
            <a:extLst>
              <a:ext uri="{FF2B5EF4-FFF2-40B4-BE49-F238E27FC236}">
                <a16:creationId xmlns:a16="http://schemas.microsoft.com/office/drawing/2014/main" id="{A3EA54A6-DE3A-4378-AB20-1089A8BCF07E}"/>
              </a:ext>
            </a:extLst>
          </p:cNvPr>
          <p:cNvSpPr/>
          <p:nvPr/>
        </p:nvSpPr>
        <p:spPr>
          <a:xfrm>
            <a:off x="5309246" y="1698027"/>
            <a:ext cx="12382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Execute</a:t>
            </a:r>
            <a:endParaRPr lang="en-CH" sz="2600" dirty="0"/>
          </a:p>
        </p:txBody>
      </p:sp>
      <p:sp>
        <p:nvSpPr>
          <p:cNvPr id="17" name="Rectangle 16" descr=" 17">
            <a:extLst>
              <a:ext uri="{FF2B5EF4-FFF2-40B4-BE49-F238E27FC236}">
                <a16:creationId xmlns:a16="http://schemas.microsoft.com/office/drawing/2014/main" id="{FBA9A542-59C9-4E06-9430-FC7042726406}"/>
              </a:ext>
            </a:extLst>
          </p:cNvPr>
          <p:cNvSpPr/>
          <p:nvPr/>
        </p:nvSpPr>
        <p:spPr>
          <a:xfrm>
            <a:off x="3002733" y="4032785"/>
            <a:ext cx="2161779" cy="1251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Derived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Test Case</a:t>
            </a:r>
            <a:endParaRPr lang="en-CH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49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>
            <a:extLst>
              <a:ext uri="{FF2B5EF4-FFF2-40B4-BE49-F238E27FC236}">
                <a16:creationId xmlns:a16="http://schemas.microsoft.com/office/drawing/2014/main" id="{D960794F-D643-4C2E-BCF6-F441F58FF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the Technique</a:t>
            </a:r>
            <a:endParaRPr lang="en-CH" dirty="0"/>
          </a:p>
        </p:txBody>
      </p:sp>
      <p:sp>
        <p:nvSpPr>
          <p:cNvPr id="8" name="Left Brace 7" descr=" 8">
            <a:extLst>
              <a:ext uri="{FF2B5EF4-FFF2-40B4-BE49-F238E27FC236}">
                <a16:creationId xmlns:a16="http://schemas.microsoft.com/office/drawing/2014/main" id="{FCFC8CEB-39EC-489F-B15A-264724F84312}"/>
              </a:ext>
            </a:extLst>
          </p:cNvPr>
          <p:cNvSpPr/>
          <p:nvPr/>
        </p:nvSpPr>
        <p:spPr>
          <a:xfrm rot="16200000">
            <a:off x="6109730" y="-949607"/>
            <a:ext cx="440187" cy="8949627"/>
          </a:xfrm>
          <a:prstGeom prst="leftBrace">
            <a:avLst>
              <a:gd name="adj1" fmla="val 8333"/>
              <a:gd name="adj2" fmla="val 67381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 descr=" 9">
            <a:extLst>
              <a:ext uri="{FF2B5EF4-FFF2-40B4-BE49-F238E27FC236}">
                <a16:creationId xmlns:a16="http://schemas.microsoft.com/office/drawing/2014/main" id="{B1A1D561-F51F-4BF2-A9C1-282C1235182A}"/>
              </a:ext>
            </a:extLst>
          </p:cNvPr>
          <p:cNvSpPr/>
          <p:nvPr/>
        </p:nvSpPr>
        <p:spPr>
          <a:xfrm>
            <a:off x="7958023" y="3540342"/>
            <a:ext cx="128676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/>
              <a:t>Derive</a:t>
            </a:r>
            <a:endParaRPr lang="en-CH" sz="2600" dirty="0"/>
          </a:p>
        </p:txBody>
      </p:sp>
      <p:pic>
        <p:nvPicPr>
          <p:cNvPr id="10" name="Picture 2" descr=" 10">
            <a:extLst>
              <a:ext uri="{FF2B5EF4-FFF2-40B4-BE49-F238E27FC236}">
                <a16:creationId xmlns:a16="http://schemas.microsoft.com/office/drawing/2014/main" id="{5511446C-72E0-45D9-ABC4-2B8D63982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406" y="4180608"/>
            <a:ext cx="1911700" cy="1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lus Sign 10" descr=" 11">
            <a:extLst>
              <a:ext uri="{FF2B5EF4-FFF2-40B4-BE49-F238E27FC236}">
                <a16:creationId xmlns:a16="http://schemas.microsoft.com/office/drawing/2014/main" id="{7A692AC4-611F-4E1D-A760-8C5C85FD350B}"/>
              </a:ext>
            </a:extLst>
          </p:cNvPr>
          <p:cNvSpPr/>
          <p:nvPr/>
        </p:nvSpPr>
        <p:spPr>
          <a:xfrm>
            <a:off x="7515468" y="4252897"/>
            <a:ext cx="553916" cy="562708"/>
          </a:xfrm>
          <a:prstGeom prst="mathPlus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 descr=" 13">
            <a:extLst>
              <a:ext uri="{FF2B5EF4-FFF2-40B4-BE49-F238E27FC236}">
                <a16:creationId xmlns:a16="http://schemas.microsoft.com/office/drawing/2014/main" id="{42D3B790-8302-45D2-96AD-95DEF385F7F7}"/>
              </a:ext>
            </a:extLst>
          </p:cNvPr>
          <p:cNvSpPr/>
          <p:nvPr/>
        </p:nvSpPr>
        <p:spPr>
          <a:xfrm>
            <a:off x="3002733" y="1655486"/>
            <a:ext cx="2161779" cy="1251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Test Case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14" name="Rectangle 13" descr=" 14">
            <a:extLst>
              <a:ext uri="{FF2B5EF4-FFF2-40B4-BE49-F238E27FC236}">
                <a16:creationId xmlns:a16="http://schemas.microsoft.com/office/drawing/2014/main" id="{734E71F6-E9B8-4B47-A2F5-29E8EDCC9066}"/>
              </a:ext>
            </a:extLst>
          </p:cNvPr>
          <p:cNvSpPr/>
          <p:nvPr/>
        </p:nvSpPr>
        <p:spPr>
          <a:xfrm>
            <a:off x="6877133" y="1594909"/>
            <a:ext cx="2161779" cy="1251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Result</a:t>
            </a:r>
            <a:endParaRPr lang="en-CH" sz="2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 descr=" 15">
            <a:extLst>
              <a:ext uri="{FF2B5EF4-FFF2-40B4-BE49-F238E27FC236}">
                <a16:creationId xmlns:a16="http://schemas.microsoft.com/office/drawing/2014/main" id="{BA54CE32-D6FA-4B87-AC99-A18BDF1A0589}"/>
              </a:ext>
            </a:extLst>
          </p:cNvPr>
          <p:cNvCxnSpPr>
            <a:cxnSpLocks/>
          </p:cNvCxnSpPr>
          <p:nvPr/>
        </p:nvCxnSpPr>
        <p:spPr>
          <a:xfrm>
            <a:off x="5280565" y="2274406"/>
            <a:ext cx="1414009" cy="6955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 descr=" 16">
            <a:extLst>
              <a:ext uri="{FF2B5EF4-FFF2-40B4-BE49-F238E27FC236}">
                <a16:creationId xmlns:a16="http://schemas.microsoft.com/office/drawing/2014/main" id="{A3EA54A6-DE3A-4378-AB20-1089A8BCF07E}"/>
              </a:ext>
            </a:extLst>
          </p:cNvPr>
          <p:cNvSpPr/>
          <p:nvPr/>
        </p:nvSpPr>
        <p:spPr>
          <a:xfrm>
            <a:off x="5309246" y="1698027"/>
            <a:ext cx="12382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/>
              <a:t>Execute</a:t>
            </a:r>
            <a:endParaRPr lang="en-CH" sz="2600" dirty="0"/>
          </a:p>
        </p:txBody>
      </p:sp>
      <p:sp>
        <p:nvSpPr>
          <p:cNvPr id="17" name="Rectangle 16" descr=" 17">
            <a:extLst>
              <a:ext uri="{FF2B5EF4-FFF2-40B4-BE49-F238E27FC236}">
                <a16:creationId xmlns:a16="http://schemas.microsoft.com/office/drawing/2014/main" id="{FBA9A542-59C9-4E06-9430-FC7042726406}"/>
              </a:ext>
            </a:extLst>
          </p:cNvPr>
          <p:cNvSpPr/>
          <p:nvPr/>
        </p:nvSpPr>
        <p:spPr>
          <a:xfrm>
            <a:off x="3002733" y="4032785"/>
            <a:ext cx="2161779" cy="12517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Derived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Test Case</a:t>
            </a:r>
            <a:endParaRPr lang="en-CH" sz="2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63B5BC-1097-41CC-BF7C-EB9DD252422B}"/>
              </a:ext>
            </a:extLst>
          </p:cNvPr>
          <p:cNvSpPr txBox="1"/>
          <p:nvPr/>
        </p:nvSpPr>
        <p:spPr>
          <a:xfrm>
            <a:off x="3756549" y="5650689"/>
            <a:ext cx="5146547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The general concept is known as </a:t>
            </a:r>
            <a:r>
              <a:rPr lang="en-US" sz="2800" b="1" dirty="0"/>
              <a:t>metamorphic testing</a:t>
            </a:r>
            <a:endParaRPr lang="en-CH" sz="2800" b="1" dirty="0"/>
          </a:p>
        </p:txBody>
      </p:sp>
    </p:spTree>
    <p:extLst>
      <p:ext uri="{BB962C8B-B14F-4D97-AF65-F5344CB8AC3E}">
        <p14:creationId xmlns:p14="http://schemas.microsoft.com/office/powerpoint/2010/main" val="356923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6C200-EBFC-45DA-9E88-5BF114A25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Metamorphic Testing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17169-AA9C-4689-BD2B-7F27C3E3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03" y="1412322"/>
            <a:ext cx="8289844" cy="5445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510DA5-8C15-4A01-AA6A-00124C2F7BF5}"/>
              </a:ext>
            </a:extLst>
          </p:cNvPr>
          <p:cNvSpPr txBox="1"/>
          <p:nvPr/>
        </p:nvSpPr>
        <p:spPr>
          <a:xfrm>
            <a:off x="2542226" y="4333953"/>
            <a:ext cx="6060449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Creating an effective technique is challenging, check Google Scholar if you can find existing ones!</a:t>
            </a:r>
            <a:endParaRPr lang="en-CH" sz="2800" b="1" dirty="0"/>
          </a:p>
        </p:txBody>
      </p:sp>
    </p:spTree>
    <p:extLst>
      <p:ext uri="{BB962C8B-B14F-4D97-AF65-F5344CB8AC3E}">
        <p14:creationId xmlns:p14="http://schemas.microsoft.com/office/powerpoint/2010/main" val="11322608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31E9-3D75-4772-B1F0-2871F2B7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Takeaway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A0CA3-EC64-4C73-AE08-870FAF688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92" y="1318176"/>
            <a:ext cx="4512987" cy="2164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9226C-0AA1-4FA9-AE09-A64E4F1CC04E}"/>
              </a:ext>
            </a:extLst>
          </p:cNvPr>
          <p:cNvSpPr txBox="1"/>
          <p:nvPr/>
        </p:nvSpPr>
        <p:spPr>
          <a:xfrm>
            <a:off x="912739" y="3651725"/>
            <a:ext cx="4849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Manually writing test cases is </a:t>
            </a:r>
            <a:r>
              <a:rPr lang="en-US" sz="3000" b="1" dirty="0"/>
              <a:t>time intensive </a:t>
            </a:r>
            <a:r>
              <a:rPr lang="en-US" sz="3000" dirty="0"/>
              <a:t>and requires detailed </a:t>
            </a:r>
            <a:r>
              <a:rPr lang="en-US" sz="3000" b="1" dirty="0"/>
              <a:t>domain knowledge</a:t>
            </a:r>
            <a:endParaRPr lang="en-CH" sz="3000" b="1" dirty="0"/>
          </a:p>
        </p:txBody>
      </p:sp>
      <p:pic>
        <p:nvPicPr>
          <p:cNvPr id="7" name="Graphic 6" descr="Sad face outline outline">
            <a:extLst>
              <a:ext uri="{FF2B5EF4-FFF2-40B4-BE49-F238E27FC236}">
                <a16:creationId xmlns:a16="http://schemas.microsoft.com/office/drawing/2014/main" id="{62854AAB-09CC-4F2D-908D-7FA441328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5990" y="5047828"/>
            <a:ext cx="1149706" cy="1149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A9829-4314-46F1-AF8F-C45ADB8785C8}"/>
              </a:ext>
            </a:extLst>
          </p:cNvPr>
          <p:cNvSpPr txBox="1"/>
          <p:nvPr/>
        </p:nvSpPr>
        <p:spPr>
          <a:xfrm>
            <a:off x="6023018" y="3651725"/>
            <a:ext cx="6030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Coupling </a:t>
            </a:r>
            <a:r>
              <a:rPr lang="en-US" sz="3000" b="1" dirty="0"/>
              <a:t>random test case generation </a:t>
            </a:r>
            <a:r>
              <a:rPr lang="en-US" sz="3000" dirty="0"/>
              <a:t>with a </a:t>
            </a:r>
            <a:r>
              <a:rPr lang="en-US" sz="3000" b="1" dirty="0"/>
              <a:t>metamorphic test oracle </a:t>
            </a:r>
            <a:r>
              <a:rPr lang="en-US" sz="3000" dirty="0"/>
              <a:t>is effective in finding bugs</a:t>
            </a:r>
            <a:endParaRPr lang="en-CH" sz="3000" b="1" dirty="0"/>
          </a:p>
        </p:txBody>
      </p:sp>
      <p:pic>
        <p:nvPicPr>
          <p:cNvPr id="10" name="Graphic 9" descr="Sunglasses face outline with solid fill">
            <a:extLst>
              <a:ext uri="{FF2B5EF4-FFF2-40B4-BE49-F238E27FC236}">
                <a16:creationId xmlns:a16="http://schemas.microsoft.com/office/drawing/2014/main" id="{DE7A93E8-BBEE-46C5-803F-5A3C4C766E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18783" y="5102114"/>
            <a:ext cx="1149706" cy="11497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23E904-44F2-4955-8A25-DF502F6EE1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137" y="1318176"/>
            <a:ext cx="4365293" cy="1805787"/>
          </a:xfrm>
          <a:prstGeom prst="rect">
            <a:avLst/>
          </a:prstGeom>
        </p:spPr>
      </p:pic>
      <p:sp>
        <p:nvSpPr>
          <p:cNvPr id="9" name="Rechteck 6">
            <a:extLst>
              <a:ext uri="{FF2B5EF4-FFF2-40B4-BE49-F238E27FC236}">
                <a16:creationId xmlns:a16="http://schemas.microsoft.com/office/drawing/2014/main" id="{68C3A37D-85EF-4AB0-A055-20C1F5DDF5A0}"/>
              </a:ext>
            </a:extLst>
          </p:cNvPr>
          <p:cNvSpPr/>
          <p:nvPr/>
        </p:nvSpPr>
        <p:spPr>
          <a:xfrm>
            <a:off x="318284" y="6251820"/>
            <a:ext cx="492068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de-DE" sz="2200" dirty="0"/>
              <a:t>@RiggerManuel @sqlancer_dbms</a:t>
            </a:r>
          </a:p>
        </p:txBody>
      </p:sp>
      <p:pic>
        <p:nvPicPr>
          <p:cNvPr id="11" name="Picture 10" descr="https://upload.wikimedia.org/wikipedia/de/thumb/9/9f/Twitter_bird_logo_2012.svg/1000px-Twitter_bird_logo_2012.svg.png">
            <a:extLst>
              <a:ext uri="{FF2B5EF4-FFF2-40B4-BE49-F238E27FC236}">
                <a16:creationId xmlns:a16="http://schemas.microsoft.com/office/drawing/2014/main" id="{531C72AB-C377-46BE-9A8F-10F26DC1C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7" y="6321223"/>
            <a:ext cx="322406" cy="26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45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815DFAF-4A2A-46D1-937C-4268674FE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39914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695CB-10FB-46B3-82BA-D4CF9DDE1072}"/>
              </a:ext>
            </a:extLst>
          </p:cNvPr>
          <p:cNvSpPr txBox="1"/>
          <p:nvPr/>
        </p:nvSpPr>
        <p:spPr>
          <a:xfrm>
            <a:off x="2178957" y="2951946"/>
            <a:ext cx="6921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dirty="0"/>
              <a:t>How can we write test cases</a:t>
            </a:r>
          </a:p>
          <a:p>
            <a:pPr algn="ctr"/>
            <a:r>
              <a:rPr lang="en-US" sz="3500" dirty="0"/>
              <a:t>for Database Management Systems?</a:t>
            </a:r>
            <a:endParaRPr lang="en-CH" sz="3500" dirty="0"/>
          </a:p>
        </p:txBody>
      </p:sp>
    </p:spTree>
    <p:extLst>
      <p:ext uri="{BB962C8B-B14F-4D97-AF65-F5344CB8AC3E}">
        <p14:creationId xmlns:p14="http://schemas.microsoft.com/office/powerpoint/2010/main" val="39732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C2C2D-6F71-4A12-8C33-A56F06D99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manually test DBMSs?</a:t>
            </a:r>
            <a:endParaRPr lang="en-C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39BDE-199C-4CC6-841A-7FB082C5F2D8}"/>
              </a:ext>
            </a:extLst>
          </p:cNvPr>
          <p:cNvSpPr txBox="1"/>
          <p:nvPr/>
        </p:nvSpPr>
        <p:spPr>
          <a:xfrm>
            <a:off x="384629" y="1546669"/>
            <a:ext cx="503282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H" dirty="0"/>
              <a:t>--source include/have_debug.inc</a:t>
            </a:r>
          </a:p>
          <a:p>
            <a:r>
              <a:rPr lang="en-CH" dirty="0"/>
              <a:t>--source include/have_innodb_max_16k.inc</a:t>
            </a:r>
          </a:p>
          <a:p>
            <a:endParaRPr lang="en-CH" dirty="0"/>
          </a:p>
          <a:p>
            <a:r>
              <a:rPr lang="en-CH" dirty="0"/>
              <a:t>set global </a:t>
            </a:r>
            <a:r>
              <a:rPr lang="en-CH" dirty="0" err="1"/>
              <a:t>innodb_compression_level</a:t>
            </a:r>
            <a:r>
              <a:rPr lang="en-CH" dirty="0"/>
              <a:t> = 0;</a:t>
            </a:r>
          </a:p>
          <a:p>
            <a:r>
              <a:rPr lang="en-CH" dirty="0"/>
              <a:t>create table t1 (f1 int primary key, f2 </a:t>
            </a:r>
            <a:r>
              <a:rPr lang="en-CH" dirty="0" err="1"/>
              <a:t>longblob</a:t>
            </a:r>
            <a:r>
              <a:rPr lang="en-CH" dirty="0"/>
              <a:t>)</a:t>
            </a:r>
          </a:p>
          <a:p>
            <a:r>
              <a:rPr lang="en-CH" dirty="0"/>
              <a:t>   </a:t>
            </a:r>
            <a:r>
              <a:rPr lang="en-CH" dirty="0" err="1"/>
              <a:t>row_format</a:t>
            </a:r>
            <a:r>
              <a:rPr lang="en-CH" dirty="0"/>
              <a:t>=compressed, engine=</a:t>
            </a:r>
            <a:r>
              <a:rPr lang="en-CH" dirty="0" err="1"/>
              <a:t>innodb</a:t>
            </a:r>
            <a:r>
              <a:rPr lang="en-CH" dirty="0"/>
              <a:t>;</a:t>
            </a:r>
          </a:p>
          <a:p>
            <a:r>
              <a:rPr lang="en-CH" dirty="0"/>
              <a:t>set debug='+</a:t>
            </a:r>
            <a:r>
              <a:rPr lang="en-CH" dirty="0" err="1"/>
              <a:t>d,innodb_zlob_print</a:t>
            </a:r>
            <a:r>
              <a:rPr lang="en-CH" dirty="0"/>
              <a:t>';</a:t>
            </a:r>
          </a:p>
          <a:p>
            <a:r>
              <a:rPr lang="en-CH" dirty="0"/>
              <a:t>insert into t1 values (1, repeat('+', 1048576));</a:t>
            </a:r>
          </a:p>
          <a:p>
            <a:r>
              <a:rPr lang="en-CH" dirty="0"/>
              <a:t>set debug='-</a:t>
            </a:r>
            <a:r>
              <a:rPr lang="en-CH" dirty="0" err="1"/>
              <a:t>d,innodb_zlob_print</a:t>
            </a:r>
            <a:r>
              <a:rPr lang="en-CH" dirty="0"/>
              <a:t>';</a:t>
            </a:r>
          </a:p>
          <a:p>
            <a:r>
              <a:rPr lang="en-CH" dirty="0"/>
              <a:t>select f1, right(f2, 40) from t1;</a:t>
            </a:r>
          </a:p>
          <a:p>
            <a:r>
              <a:rPr lang="en-CH" dirty="0"/>
              <a:t>drop table t1;</a:t>
            </a:r>
          </a:p>
          <a:p>
            <a:r>
              <a:rPr lang="en-CH" dirty="0"/>
              <a:t>set global </a:t>
            </a:r>
            <a:r>
              <a:rPr lang="en-CH" dirty="0" err="1"/>
              <a:t>innodb_compression_level</a:t>
            </a:r>
            <a:r>
              <a:rPr lang="en-CH" dirty="0"/>
              <a:t> = default;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F807F4-04EA-4AFD-BDF5-AB60D4292EFB}"/>
              </a:ext>
            </a:extLst>
          </p:cNvPr>
          <p:cNvSpPr txBox="1"/>
          <p:nvPr/>
        </p:nvSpPr>
        <p:spPr>
          <a:xfrm>
            <a:off x="517072" y="5856292"/>
            <a:ext cx="7173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dirty="0"/>
              <a:t>https://github.com/mysql/mysql-server/blob/8.0/mysql-test/suite/innodb/t/zlob_print.test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7D5A7-05ED-4AAA-AEEF-369832B9FCA0}"/>
              </a:ext>
            </a:extLst>
          </p:cNvPr>
          <p:cNvSpPr txBox="1"/>
          <p:nvPr/>
        </p:nvSpPr>
        <p:spPr>
          <a:xfrm>
            <a:off x="6096000" y="5856291"/>
            <a:ext cx="71736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/>
              <a:t>https://github.com/mysql/mysql-server/blob/8.0/mysql-test/suite/innodb/r/zlob_print.result</a:t>
            </a:r>
            <a:endParaRPr lang="en-C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CE0C9-A676-4B50-9159-69461599B3CC}"/>
              </a:ext>
            </a:extLst>
          </p:cNvPr>
          <p:cNvSpPr txBox="1"/>
          <p:nvPr/>
        </p:nvSpPr>
        <p:spPr>
          <a:xfrm>
            <a:off x="5715001" y="1550271"/>
            <a:ext cx="6085114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CH" dirty="0"/>
              <a:t>set global </a:t>
            </a:r>
            <a:r>
              <a:rPr lang="en-CH" dirty="0" err="1"/>
              <a:t>innodb_compression_level</a:t>
            </a:r>
            <a:r>
              <a:rPr lang="en-CH" dirty="0"/>
              <a:t> = 0;</a:t>
            </a:r>
          </a:p>
          <a:p>
            <a:r>
              <a:rPr lang="en-CH" dirty="0"/>
              <a:t>create table t1 (f1 int primary key, f2 </a:t>
            </a:r>
            <a:r>
              <a:rPr lang="en-CH" dirty="0" err="1"/>
              <a:t>longblob</a:t>
            </a:r>
            <a:r>
              <a:rPr lang="en-CH" dirty="0"/>
              <a:t>)</a:t>
            </a:r>
          </a:p>
          <a:p>
            <a:r>
              <a:rPr lang="en-CH" dirty="0" err="1"/>
              <a:t>row_format</a:t>
            </a:r>
            <a:r>
              <a:rPr lang="en-CH" dirty="0"/>
              <a:t>=compressed, engine=</a:t>
            </a:r>
            <a:r>
              <a:rPr lang="en-CH" dirty="0" err="1"/>
              <a:t>innodb</a:t>
            </a:r>
            <a:r>
              <a:rPr lang="en-CH" dirty="0"/>
              <a:t>;</a:t>
            </a:r>
          </a:p>
          <a:p>
            <a:r>
              <a:rPr lang="en-CH" dirty="0"/>
              <a:t>set debug='+</a:t>
            </a:r>
            <a:r>
              <a:rPr lang="en-CH" dirty="0" err="1"/>
              <a:t>d,innodb_zlob_print</a:t>
            </a:r>
            <a:r>
              <a:rPr lang="en-CH" dirty="0"/>
              <a:t>';</a:t>
            </a:r>
          </a:p>
          <a:p>
            <a:r>
              <a:rPr lang="en-CH" dirty="0"/>
              <a:t>insert into t1 values (1, repeat('+', 1048576));</a:t>
            </a:r>
          </a:p>
          <a:p>
            <a:r>
              <a:rPr lang="en-CH" dirty="0"/>
              <a:t>set debug='-</a:t>
            </a:r>
            <a:r>
              <a:rPr lang="en-CH" dirty="0" err="1"/>
              <a:t>d,innodb_zlob_print</a:t>
            </a:r>
            <a:r>
              <a:rPr lang="en-CH" dirty="0"/>
              <a:t>';</a:t>
            </a:r>
          </a:p>
          <a:p>
            <a:r>
              <a:rPr lang="en-CH" dirty="0"/>
              <a:t>select f1, right(f2, 40) from t1;</a:t>
            </a:r>
          </a:p>
          <a:p>
            <a:r>
              <a:rPr lang="en-CH" dirty="0"/>
              <a:t>f1	right(f2, 40)</a:t>
            </a:r>
          </a:p>
          <a:p>
            <a:r>
              <a:rPr lang="en-CH" dirty="0"/>
              <a:t>1	++++++++++++++++++++++++++++++++++++++++</a:t>
            </a:r>
          </a:p>
          <a:p>
            <a:r>
              <a:rPr lang="en-CH" dirty="0"/>
              <a:t>drop table t1;</a:t>
            </a:r>
          </a:p>
          <a:p>
            <a:r>
              <a:rPr lang="en-CH" dirty="0"/>
              <a:t>set global </a:t>
            </a:r>
            <a:r>
              <a:rPr lang="en-CH" dirty="0" err="1"/>
              <a:t>innodb_compression_level</a:t>
            </a:r>
            <a:r>
              <a:rPr lang="en-CH" dirty="0"/>
              <a:t> = default;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411662-865D-4137-813C-C1BBE02042CF}"/>
              </a:ext>
            </a:extLst>
          </p:cNvPr>
          <p:cNvSpPr txBox="1"/>
          <p:nvPr/>
        </p:nvSpPr>
        <p:spPr>
          <a:xfrm>
            <a:off x="7766958" y="1136499"/>
            <a:ext cx="7173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b="1" dirty="0" err="1"/>
              <a:t>zlob_print.result</a:t>
            </a:r>
            <a:endParaRPr lang="en-C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10E7A2-E00E-4A49-97A7-21D7DB77AB0D}"/>
              </a:ext>
            </a:extLst>
          </p:cNvPr>
          <p:cNvSpPr txBox="1"/>
          <p:nvPr/>
        </p:nvSpPr>
        <p:spPr>
          <a:xfrm>
            <a:off x="1779816" y="1136499"/>
            <a:ext cx="1609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H" b="1" dirty="0" err="1"/>
              <a:t>zlob_print.test</a:t>
            </a:r>
            <a:endParaRPr lang="en-CH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C294F-AB8C-4FED-A361-338F42F1E1B8}"/>
              </a:ext>
            </a:extLst>
          </p:cNvPr>
          <p:cNvSpPr txBox="1"/>
          <p:nvPr/>
        </p:nvSpPr>
        <p:spPr>
          <a:xfrm>
            <a:off x="3355882" y="2977851"/>
            <a:ext cx="570973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 is challenging and time-consuming to write manual tests for large software systems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288635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B815DFAF-4A2A-46D1-937C-4268674FE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39914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F695CB-10FB-46B3-82BA-D4CF9DDE1072}"/>
              </a:ext>
            </a:extLst>
          </p:cNvPr>
          <p:cNvSpPr txBox="1"/>
          <p:nvPr/>
        </p:nvSpPr>
        <p:spPr>
          <a:xfrm>
            <a:off x="2178957" y="2951946"/>
            <a:ext cx="69215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dirty="0"/>
              <a:t>Can we automate the</a:t>
            </a:r>
          </a:p>
          <a:p>
            <a:pPr algn="ctr"/>
            <a:r>
              <a:rPr lang="en-US" sz="3500" dirty="0"/>
              <a:t>testing process?</a:t>
            </a:r>
            <a:endParaRPr lang="en-CH" sz="3500" dirty="0"/>
          </a:p>
        </p:txBody>
      </p:sp>
    </p:spTree>
    <p:extLst>
      <p:ext uri="{BB962C8B-B14F-4D97-AF65-F5344CB8AC3E}">
        <p14:creationId xmlns:p14="http://schemas.microsoft.com/office/powerpoint/2010/main" val="1922347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4EFF011-B9BB-4574-BED6-88275A0A3597}"/>
              </a:ext>
            </a:extLst>
          </p:cNvPr>
          <p:cNvGraphicFramePr/>
          <p:nvPr/>
        </p:nvGraphicFramePr>
        <p:xfrm>
          <a:off x="664883" y="2366683"/>
          <a:ext cx="9876738" cy="4114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0B3712C-EDC8-4696-99A3-BF5DD50F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Testing Core Challenges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1987C-C22E-44F8-A871-B8AF41338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146" y="2369537"/>
            <a:ext cx="3656106" cy="566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300" dirty="0"/>
              <a:t>Effective test case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EB28D8F-C7E0-4F69-A78F-A832D5A2EA20}"/>
              </a:ext>
            </a:extLst>
          </p:cNvPr>
          <p:cNvSpPr/>
          <p:nvPr/>
        </p:nvSpPr>
        <p:spPr>
          <a:xfrm rot="5400000">
            <a:off x="3670701" y="205416"/>
            <a:ext cx="219139" cy="6228035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DCAED14F-3B82-419D-89AC-CFD455BDFA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49952" y="20214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822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4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4.9|4.5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4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4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4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6|4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1671</Words>
  <Application>Microsoft Office PowerPoint</Application>
  <PresentationFormat>Widescreen</PresentationFormat>
  <Paragraphs>364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Consolas</vt:lpstr>
      <vt:lpstr>Open Sans</vt:lpstr>
      <vt:lpstr>Office Theme</vt:lpstr>
      <vt:lpstr>How to test software without writing tests.</vt:lpstr>
      <vt:lpstr>SQLancer</vt:lpstr>
      <vt:lpstr>SQLancer</vt:lpstr>
      <vt:lpstr>Database Management Systems (DBMS)</vt:lpstr>
      <vt:lpstr>Database Management Systems (DBMS)</vt:lpstr>
      <vt:lpstr>PowerPoint Presentation</vt:lpstr>
      <vt:lpstr>How to manually test DBMSs?</vt:lpstr>
      <vt:lpstr>PowerPoint Presentation</vt:lpstr>
      <vt:lpstr>Automatic Testing Core Challenges</vt:lpstr>
      <vt:lpstr>SQLsmith</vt:lpstr>
      <vt:lpstr>Automatic Testing Core Challenges</vt:lpstr>
      <vt:lpstr>Automatic Testing Core Challenges</vt:lpstr>
      <vt:lpstr>Test Oracle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Ternary Logic Partitioning (TLP)</vt:lpstr>
      <vt:lpstr>My Research</vt:lpstr>
      <vt:lpstr>Scenario: Coffee Kitchen</vt:lpstr>
      <vt:lpstr>Tangerines vs. Clementines</vt:lpstr>
      <vt:lpstr>Tangerines vs. Clementines</vt:lpstr>
      <vt:lpstr>Tangerines vs. Clementines</vt:lpstr>
      <vt:lpstr>Tangerines vs. Clementines</vt:lpstr>
      <vt:lpstr>Tangerines vs. Clementines</vt:lpstr>
      <vt:lpstr>Tangerines vs. Clementines</vt:lpstr>
      <vt:lpstr>Tangerines vs. Clementines</vt:lpstr>
      <vt:lpstr>Tangerines vs. Clementines</vt:lpstr>
      <vt:lpstr>Tangerines vs. Clementines</vt:lpstr>
      <vt:lpstr>Tangerines vs. Clementines</vt:lpstr>
      <vt:lpstr>Tangerines vs. Clementines</vt:lpstr>
      <vt:lpstr>Insight</vt:lpstr>
      <vt:lpstr>Tangerines vs. Clementines</vt:lpstr>
      <vt:lpstr>Ternary Logic</vt:lpstr>
      <vt:lpstr>Ternary Logic</vt:lpstr>
      <vt:lpstr>Motivating Example</vt:lpstr>
      <vt:lpstr>Example: MySQL</vt:lpstr>
      <vt:lpstr>Scope</vt:lpstr>
      <vt:lpstr>Automatic Testing Core Challenges</vt:lpstr>
      <vt:lpstr>Automatic Testing Core Challenges</vt:lpstr>
      <vt:lpstr>PowerPoint Presentation</vt:lpstr>
      <vt:lpstr>More than 450 Bugs</vt:lpstr>
      <vt:lpstr>PowerPoint Presentation</vt:lpstr>
      <vt:lpstr>Generalizing the Findings</vt:lpstr>
      <vt:lpstr>Generalizing the Technique</vt:lpstr>
      <vt:lpstr>Generalizing the Technique</vt:lpstr>
      <vt:lpstr>Generalizing the Technique</vt:lpstr>
      <vt:lpstr>Generalizing the Technique</vt:lpstr>
      <vt:lpstr>Metamorphic Testing</vt:lpstr>
      <vt:lpstr>Summary &amp; Takeaway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Database Management Systems</dc:title>
  <dc:creator>xix2frlf2o@ethz.ch</dc:creator>
  <cp:lastModifiedBy>manuel</cp:lastModifiedBy>
  <cp:revision>1696</cp:revision>
  <dcterms:created xsi:type="dcterms:W3CDTF">2019-08-14T13:14:23Z</dcterms:created>
  <dcterms:modified xsi:type="dcterms:W3CDTF">2022-05-07T14:56:28Z</dcterms:modified>
</cp:coreProperties>
</file>